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61" r:id="rId3"/>
    <p:sldId id="257" r:id="rId4"/>
    <p:sldId id="263" r:id="rId5"/>
    <p:sldId id="264" r:id="rId6"/>
    <p:sldId id="262" r:id="rId7"/>
    <p:sldId id="258" r:id="rId8"/>
    <p:sldId id="259" r:id="rId9"/>
    <p:sldId id="260" r:id="rId10"/>
    <p:sldId id="265" r:id="rId11"/>
    <p:sldId id="266" r:id="rId12"/>
    <p:sldId id="269" r:id="rId13"/>
    <p:sldId id="267" r:id="rId14"/>
    <p:sldId id="268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FF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0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3A3A54-E7F5-4107-A9C7-3DCB2F8C7E39}" type="datetimeFigureOut">
              <a:rPr lang="it-IT" smtClean="0"/>
              <a:pPr/>
              <a:t>06/04/2011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B9C89D-6A0A-4D59-A8F3-6E3BF0D255C4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4A0E66-CA98-4655-BA9E-3803B10E9DD5}" type="datetime1">
              <a:rPr lang="it-IT" smtClean="0"/>
              <a:pPr/>
              <a:t>06/04/2011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F746-4C85-4F49-B1A7-F8366058626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FA5F9-4F79-4066-8EB1-836B4F786EC8}" type="datetime1">
              <a:rPr lang="it-IT" smtClean="0"/>
              <a:pPr/>
              <a:t>06/04/2011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F746-4C85-4F49-B1A7-F8366058626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C0072-C998-4E1D-B9B7-874BAE51AE8B}" type="datetime1">
              <a:rPr lang="it-IT" smtClean="0"/>
              <a:pPr/>
              <a:t>06/04/2011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F746-4C85-4F49-B1A7-F8366058626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C1B9D-71E2-42D1-9767-62DED2437ACB}" type="datetime1">
              <a:rPr lang="it-IT" smtClean="0"/>
              <a:pPr/>
              <a:t>06/04/2011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F746-4C85-4F49-B1A7-F8366058626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F45F7-6655-45D2-8519-450BEDB14989}" type="datetime1">
              <a:rPr lang="it-IT" smtClean="0"/>
              <a:pPr/>
              <a:t>06/04/2011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F746-4C85-4F49-B1A7-F8366058626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A6C2C-C70F-4786-8A7B-0B25888EDE69}" type="datetime1">
              <a:rPr lang="it-IT" smtClean="0"/>
              <a:pPr/>
              <a:t>06/04/2011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F746-4C85-4F49-B1A7-F8366058626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39C24-0F4A-4186-93FF-3D1AED99F7E3}" type="datetime1">
              <a:rPr lang="it-IT" smtClean="0"/>
              <a:pPr/>
              <a:t>06/04/2011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F746-4C85-4F49-B1A7-F8366058626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243FFE-1501-436C-B144-F1FF8B4AF305}" type="datetime1">
              <a:rPr lang="it-IT" smtClean="0"/>
              <a:pPr/>
              <a:t>06/04/2011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F746-4C85-4F49-B1A7-F8366058626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0452BA-148C-4EE3-8583-4128E0F8E3B9}" type="datetime1">
              <a:rPr lang="it-IT" smtClean="0"/>
              <a:pPr/>
              <a:t>06/04/2011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F746-4C85-4F49-B1A7-F8366058626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3037D-514A-4323-8276-1FAF3EF5DECA}" type="datetime1">
              <a:rPr lang="it-IT" smtClean="0"/>
              <a:pPr/>
              <a:t>06/04/2011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EF746-4C85-4F49-B1A7-F83660586261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68160-26BD-4408-AFF1-027EFAA84B5C}" type="datetime1">
              <a:rPr lang="it-IT" smtClean="0"/>
              <a:pPr/>
              <a:t>06/04/2011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BFEF746-4C85-4F49-B1A7-F83660586261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6535A7D-B625-4831-9CC7-89768DD9A4FC}" type="datetime1">
              <a:rPr lang="it-IT" smtClean="0"/>
              <a:pPr/>
              <a:t>06/04/2011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BFEF746-4C85-4F49-B1A7-F83660586261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2924944"/>
            <a:ext cx="8067672" cy="1656184"/>
          </a:xfrm>
        </p:spPr>
        <p:txBody>
          <a:bodyPr>
            <a:noAutofit/>
          </a:bodyPr>
          <a:lstStyle/>
          <a:p>
            <a:pPr algn="ctr"/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PREMIO MUSICALE </a:t>
            </a:r>
            <a:b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</a:b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PER STRUMENTISTI E CANTANTI </a:t>
            </a:r>
            <a:b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</a:b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1^ ED. “CITTA’ </a:t>
            </a:r>
            <a:r>
              <a:rPr lang="it-IT" sz="28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DI</a:t>
            </a: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 CROSIA” </a:t>
            </a:r>
            <a:b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</a:b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7^ ED. “G. </a:t>
            </a:r>
            <a:r>
              <a:rPr lang="it-IT" sz="28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CARRISI</a:t>
            </a: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” </a:t>
            </a:r>
            <a:endParaRPr lang="it-IT" sz="28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3400" y="5532792"/>
            <a:ext cx="7854696" cy="488496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Mirto – </a:t>
            </a:r>
            <a:r>
              <a:rPr lang="it-IT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Palateatro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 Comunale  -  9 aprile 2011 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pic>
        <p:nvPicPr>
          <p:cNvPr id="1026" name="Picture 2" descr="CIRCOLO CULTURAL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60648"/>
            <a:ext cx="529549" cy="50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OMUNE CROS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8640"/>
            <a:ext cx="44082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4716016" y="260648"/>
            <a:ext cx="410445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Circolo </a:t>
            </a: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Culturale - Mirto </a:t>
            </a:r>
            <a:r>
              <a:rPr lang="it-IT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259632" y="188640"/>
            <a:ext cx="24482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Comune di </a:t>
            </a:r>
            <a:r>
              <a:rPr lang="it-IT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pic>
        <p:nvPicPr>
          <p:cNvPr id="1028" name="Picture 4" descr="Mostra immagine a dimensione inter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1196752"/>
            <a:ext cx="58102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tangolo 9"/>
          <p:cNvSpPr/>
          <p:nvPr/>
        </p:nvSpPr>
        <p:spPr>
          <a:xfrm>
            <a:off x="1547664" y="1124744"/>
            <a:ext cx="698477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CommercialScript BT" pitchFamily="66" charset="0"/>
              </a:rPr>
              <a:t>In collaborazione con</a:t>
            </a:r>
          </a:p>
          <a:p>
            <a:pPr algn="ctr"/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Conservatorio </a:t>
            </a:r>
            <a:r>
              <a:rPr lang="it-IT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Muiiscale</a:t>
            </a: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 “”S. </a:t>
            </a:r>
            <a:r>
              <a:rPr lang="it-IT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Giacomantonio</a:t>
            </a: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” - Cosenza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  <a:p>
            <a:pPr algn="ctr"/>
            <a:endParaRPr lang="it-IT" dirty="0"/>
          </a:p>
        </p:txBody>
      </p:sp>
      <p:pic>
        <p:nvPicPr>
          <p:cNvPr id="19458" name="Picture 2" descr="http://www.italiaunita150.it/media/60034/logo_15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336" y="1772816"/>
            <a:ext cx="1008112" cy="1014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0792" y="764704"/>
            <a:ext cx="8067672" cy="288032"/>
          </a:xfrm>
        </p:spPr>
        <p:txBody>
          <a:bodyPr>
            <a:noAutofit/>
          </a:bodyPr>
          <a:lstStyle/>
          <a:p>
            <a:pPr algn="ctr"/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PREMIO MUSICALE PER STRUMENTISTI E CANTANTI – 1^ ED. “CITTA’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DI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 CROSIA” – 7^ ED. “G.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CARRISI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” </a:t>
            </a:r>
            <a:endParaRPr lang="it-IT" sz="1100" i="1" dirty="0">
              <a:solidFill>
                <a:srgbClr val="FFFF00"/>
              </a:solidFill>
              <a:effectLst/>
              <a:latin typeface="Cooper Black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3400" y="1772816"/>
            <a:ext cx="7854696" cy="4104456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it-IT" sz="7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Serafino </a:t>
            </a:r>
            <a:r>
              <a:rPr lang="it-IT" sz="71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Madeo</a:t>
            </a:r>
            <a:endParaRPr lang="it-IT" sz="71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  <a:p>
            <a:pPr algn="ctr">
              <a:spcBef>
                <a:spcPts val="0"/>
              </a:spcBef>
            </a:pPr>
            <a:r>
              <a:rPr lang="it-IT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Pianoforte</a:t>
            </a:r>
          </a:p>
          <a:p>
            <a:pPr algn="ctr"/>
            <a:endParaRPr lang="it-IT" sz="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  <a:p>
            <a:pPr algn="ctr"/>
            <a:r>
              <a:rPr lang="it-IT" sz="43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Sergei</a:t>
            </a:r>
            <a:r>
              <a:rPr lang="it-IT" sz="4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 </a:t>
            </a:r>
            <a:r>
              <a:rPr lang="it-IT" sz="43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Rachmaninoff</a:t>
            </a:r>
            <a:endParaRPr lang="it-IT" sz="43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  <a:p>
            <a:pPr algn="ctr"/>
            <a:r>
              <a:rPr lang="it-IT" sz="4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Variazioni op.22</a:t>
            </a:r>
            <a:endParaRPr lang="it-IT" sz="43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pic>
        <p:nvPicPr>
          <p:cNvPr id="1026" name="Picture 2" descr="CIRCOLO CULTURAL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60648"/>
            <a:ext cx="529549" cy="50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OMUNE CROS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8640"/>
            <a:ext cx="44082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4716016" y="260648"/>
            <a:ext cx="410445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Circolo </a:t>
            </a: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Culturale - Mirto </a:t>
            </a:r>
            <a:r>
              <a:rPr lang="it-IT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259632" y="188640"/>
            <a:ext cx="24482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Comune di </a:t>
            </a:r>
            <a:r>
              <a:rPr lang="it-IT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555776" y="6309320"/>
            <a:ext cx="3960440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Mirto – </a:t>
            </a:r>
            <a:r>
              <a:rPr lang="it-IT" dirty="0" err="1" smtClean="0">
                <a:solidFill>
                  <a:srgbClr val="0000FF"/>
                </a:solidFill>
                <a:latin typeface="CommercialScript BT" pitchFamily="66" charset="0"/>
              </a:rPr>
              <a:t>Palateatro</a:t>
            </a:r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 Comunale  9 aprile 2011</a:t>
            </a:r>
            <a:endParaRPr lang="it-IT" dirty="0">
              <a:solidFill>
                <a:srgbClr val="0000FF"/>
              </a:solidFill>
              <a:latin typeface="CommercialScript BT" pitchFamily="66" charset="0"/>
            </a:endParaRPr>
          </a:p>
        </p:txBody>
      </p:sp>
      <p:pic>
        <p:nvPicPr>
          <p:cNvPr id="9" name="Picture 2" descr="http://www.italiaunita150.it/media/60034/logo_1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1340768"/>
            <a:ext cx="1008112" cy="1014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0792" y="764704"/>
            <a:ext cx="8067672" cy="288032"/>
          </a:xfrm>
        </p:spPr>
        <p:txBody>
          <a:bodyPr>
            <a:noAutofit/>
          </a:bodyPr>
          <a:lstStyle/>
          <a:p>
            <a:pPr algn="ctr"/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PREMIO MUSICALE PER STRUMENTISTI E CANTANTI – 1^ ED. “CITTA’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DI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 CROSIA” – 7^ ED. “G.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CARRISI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” </a:t>
            </a:r>
            <a:endParaRPr lang="it-IT" sz="1100" i="1" dirty="0">
              <a:solidFill>
                <a:srgbClr val="FFFF00"/>
              </a:solidFill>
              <a:effectLst/>
              <a:latin typeface="Cooper Black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3400" y="1772816"/>
            <a:ext cx="8071048" cy="4104456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it-IT" sz="7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Rodolfo </a:t>
            </a:r>
            <a:r>
              <a:rPr lang="it-IT" sz="71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Saraco</a:t>
            </a:r>
            <a:endParaRPr lang="it-IT" sz="71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  <a:p>
            <a:pPr algn="ctr"/>
            <a:r>
              <a:rPr lang="it-IT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Pianoforte</a:t>
            </a:r>
          </a:p>
          <a:p>
            <a:pPr algn="ctr"/>
            <a:endParaRPr lang="it-IT" sz="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  <a:p>
            <a:pPr algn="ctr"/>
            <a:r>
              <a:rPr lang="it-IT" sz="43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I.S.Bach</a:t>
            </a:r>
            <a:r>
              <a:rPr lang="it-IT" sz="4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, Partita 6 - Toccata</a:t>
            </a:r>
          </a:p>
          <a:p>
            <a:pPr algn="ctr"/>
            <a:r>
              <a:rPr lang="it-IT" sz="4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Alexander </a:t>
            </a:r>
            <a:r>
              <a:rPr lang="it-IT" sz="43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Scriabin</a:t>
            </a:r>
            <a:r>
              <a:rPr lang="it-IT" sz="4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, studi op.8, n.2 e 12</a:t>
            </a:r>
          </a:p>
          <a:p>
            <a:pPr algn="ctr"/>
            <a:r>
              <a:rPr lang="it-IT" sz="43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Frédéric</a:t>
            </a:r>
            <a:r>
              <a:rPr lang="it-IT" sz="4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 </a:t>
            </a:r>
            <a:r>
              <a:rPr lang="it-IT" sz="4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Chopin, </a:t>
            </a:r>
            <a:r>
              <a:rPr lang="it-IT" sz="43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son.op</a:t>
            </a:r>
            <a:r>
              <a:rPr lang="it-IT" sz="4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.58, quarto </a:t>
            </a:r>
            <a:r>
              <a:rPr lang="it-IT" sz="43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mov</a:t>
            </a:r>
            <a:r>
              <a:rPr lang="it-IT" sz="4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.</a:t>
            </a:r>
            <a:endParaRPr lang="it-IT" sz="43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pic>
        <p:nvPicPr>
          <p:cNvPr id="1026" name="Picture 2" descr="CIRCOLO CULTURAL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60648"/>
            <a:ext cx="529549" cy="50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OMUNE CROS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8640"/>
            <a:ext cx="44082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4716016" y="260648"/>
            <a:ext cx="410445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Circolo </a:t>
            </a: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Culturale - Mirto </a:t>
            </a:r>
            <a:r>
              <a:rPr lang="it-IT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259632" y="188640"/>
            <a:ext cx="24482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Comune di </a:t>
            </a:r>
            <a:r>
              <a:rPr lang="it-IT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555776" y="6309320"/>
            <a:ext cx="3960440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Mirto – </a:t>
            </a:r>
            <a:r>
              <a:rPr lang="it-IT" dirty="0" err="1" smtClean="0">
                <a:solidFill>
                  <a:srgbClr val="0000FF"/>
                </a:solidFill>
                <a:latin typeface="CommercialScript BT" pitchFamily="66" charset="0"/>
              </a:rPr>
              <a:t>Palateatro</a:t>
            </a:r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 Comunale  9 aprile 2011</a:t>
            </a:r>
            <a:endParaRPr lang="it-IT" dirty="0">
              <a:solidFill>
                <a:srgbClr val="0000FF"/>
              </a:solidFill>
              <a:latin typeface="CommercialScript BT" pitchFamily="66" charset="0"/>
            </a:endParaRPr>
          </a:p>
        </p:txBody>
      </p:sp>
      <p:pic>
        <p:nvPicPr>
          <p:cNvPr id="9" name="Picture 2" descr="http://www.italiaunita150.it/media/60034/logo_1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1340768"/>
            <a:ext cx="1008112" cy="1014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0792" y="764704"/>
            <a:ext cx="8067672" cy="288032"/>
          </a:xfrm>
        </p:spPr>
        <p:txBody>
          <a:bodyPr>
            <a:noAutofit/>
          </a:bodyPr>
          <a:lstStyle/>
          <a:p>
            <a:pPr algn="ctr"/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PREMIO MUSICALE PER STRUMENTISTI E CANTANTI – 1^ ED. “CITTA’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DI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 CROSIA” – 7^ ED. “G.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CARRISI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” </a:t>
            </a:r>
            <a:endParaRPr lang="it-IT" sz="1100" i="1" dirty="0">
              <a:solidFill>
                <a:srgbClr val="FFFF00"/>
              </a:solidFill>
              <a:effectLst/>
              <a:latin typeface="Cooper Black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11560" y="2708920"/>
            <a:ext cx="8071048" cy="2520280"/>
          </a:xfrm>
        </p:spPr>
        <p:txBody>
          <a:bodyPr>
            <a:normAutofit/>
          </a:bodyPr>
          <a:lstStyle/>
          <a:p>
            <a:pPr algn="ctr"/>
            <a:r>
              <a:rPr lang="it-IT" sz="71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Cataldo </a:t>
            </a:r>
            <a:r>
              <a:rPr lang="it-IT" sz="71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Perri</a:t>
            </a:r>
            <a:endParaRPr lang="it-IT" sz="71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  <a:p>
            <a:pPr algn="ctr"/>
            <a:r>
              <a:rPr lang="it-IT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Ospite d’onore</a:t>
            </a:r>
            <a:endParaRPr lang="it-IT" sz="43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pic>
        <p:nvPicPr>
          <p:cNvPr id="1026" name="Picture 2" descr="CIRCOLO CULTURAL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60648"/>
            <a:ext cx="529549" cy="50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OMUNE CROS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8640"/>
            <a:ext cx="44082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4716016" y="260648"/>
            <a:ext cx="410445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Circolo </a:t>
            </a: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Culturale - Mirto </a:t>
            </a:r>
            <a:r>
              <a:rPr lang="it-IT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259632" y="188640"/>
            <a:ext cx="24482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Comune di </a:t>
            </a:r>
            <a:r>
              <a:rPr lang="it-IT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555776" y="6309320"/>
            <a:ext cx="3960440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Mirto – </a:t>
            </a:r>
            <a:r>
              <a:rPr lang="it-IT" dirty="0" err="1" smtClean="0">
                <a:solidFill>
                  <a:srgbClr val="0000FF"/>
                </a:solidFill>
                <a:latin typeface="CommercialScript BT" pitchFamily="66" charset="0"/>
              </a:rPr>
              <a:t>Palateatro</a:t>
            </a:r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 Comunale  9 aprile 2011</a:t>
            </a:r>
            <a:endParaRPr lang="it-IT" dirty="0">
              <a:solidFill>
                <a:srgbClr val="0000FF"/>
              </a:solidFill>
              <a:latin typeface="CommercialScript BT" pitchFamily="66" charset="0"/>
            </a:endParaRPr>
          </a:p>
        </p:txBody>
      </p:sp>
      <p:pic>
        <p:nvPicPr>
          <p:cNvPr id="9" name="Picture 2" descr="http://www.italiaunita150.it/media/60034/logo_1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412776"/>
            <a:ext cx="1008112" cy="1014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0792" y="764704"/>
            <a:ext cx="8067672" cy="288032"/>
          </a:xfrm>
        </p:spPr>
        <p:txBody>
          <a:bodyPr>
            <a:noAutofit/>
          </a:bodyPr>
          <a:lstStyle/>
          <a:p>
            <a:pPr algn="ctr"/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PREMIO MUSICALE PER STRUMENTISTI E CANTANTI – 1^ ED. “CITTA’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DI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 CROSIA” – 7^ ED. “G.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CARRISI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” </a:t>
            </a:r>
            <a:endParaRPr lang="it-IT" sz="1100" i="1" dirty="0">
              <a:solidFill>
                <a:srgbClr val="FFFF00"/>
              </a:solidFill>
              <a:effectLst/>
              <a:latin typeface="Cooper Black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3400" y="2132856"/>
            <a:ext cx="8071048" cy="4104456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it-IT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Carmine Guido, </a:t>
            </a:r>
            <a:r>
              <a:rPr lang="it-IT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flauto</a:t>
            </a:r>
          </a:p>
          <a:p>
            <a:pPr algn="ctr">
              <a:spcBef>
                <a:spcPts val="0"/>
              </a:spcBef>
            </a:pPr>
            <a:r>
              <a:rPr lang="it-IT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Melania </a:t>
            </a:r>
            <a:r>
              <a:rPr lang="it-IT" sz="6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Nuara</a:t>
            </a:r>
            <a:r>
              <a:rPr lang="it-IT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, </a:t>
            </a:r>
            <a:r>
              <a:rPr lang="it-IT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pianoforte</a:t>
            </a:r>
          </a:p>
          <a:p>
            <a:pPr algn="ctr">
              <a:spcBef>
                <a:spcPts val="0"/>
              </a:spcBef>
            </a:pPr>
            <a:endParaRPr lang="it-IT" sz="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  <a:p>
            <a:pPr algn="ctr">
              <a:spcBef>
                <a:spcPts val="0"/>
              </a:spcBef>
            </a:pPr>
            <a:r>
              <a:rPr lang="it-IT" sz="43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Sergej</a:t>
            </a:r>
            <a:r>
              <a:rPr lang="it-IT" sz="4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 </a:t>
            </a:r>
            <a:r>
              <a:rPr lang="it-IT" sz="43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Prokofieff</a:t>
            </a:r>
            <a:endParaRPr lang="it-IT" sz="43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  <a:p>
            <a:pPr algn="ctr">
              <a:spcBef>
                <a:spcPts val="0"/>
              </a:spcBef>
            </a:pPr>
            <a:r>
              <a:rPr lang="it-IT" sz="4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Sonata n.2 op.94</a:t>
            </a:r>
          </a:p>
        </p:txBody>
      </p:sp>
      <p:pic>
        <p:nvPicPr>
          <p:cNvPr id="1026" name="Picture 2" descr="CIRCOLO CULTURAL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60648"/>
            <a:ext cx="529549" cy="50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OMUNE CROS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8640"/>
            <a:ext cx="44082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4716016" y="260648"/>
            <a:ext cx="410445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Circolo </a:t>
            </a: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Culturale - Mirto </a:t>
            </a:r>
            <a:r>
              <a:rPr lang="it-IT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259632" y="188640"/>
            <a:ext cx="24482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Comune di </a:t>
            </a:r>
            <a:r>
              <a:rPr lang="it-IT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555776" y="6309320"/>
            <a:ext cx="3960440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Mirto – </a:t>
            </a:r>
            <a:r>
              <a:rPr lang="it-IT" dirty="0" err="1" smtClean="0">
                <a:solidFill>
                  <a:srgbClr val="0000FF"/>
                </a:solidFill>
                <a:latin typeface="CommercialScript BT" pitchFamily="66" charset="0"/>
              </a:rPr>
              <a:t>Palateatro</a:t>
            </a:r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 Comunale  9 aprile 2011</a:t>
            </a:r>
            <a:endParaRPr lang="it-IT" dirty="0">
              <a:solidFill>
                <a:srgbClr val="0000FF"/>
              </a:solidFill>
              <a:latin typeface="CommercialScript BT" pitchFamily="66" charset="0"/>
            </a:endParaRPr>
          </a:p>
        </p:txBody>
      </p:sp>
      <p:pic>
        <p:nvPicPr>
          <p:cNvPr id="9" name="Picture 2" descr="http://www.italiaunita150.it/media/60034/logo_1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12360" y="1268760"/>
            <a:ext cx="1008112" cy="1014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0792" y="764704"/>
            <a:ext cx="8067672" cy="288032"/>
          </a:xfrm>
        </p:spPr>
        <p:txBody>
          <a:bodyPr>
            <a:noAutofit/>
          </a:bodyPr>
          <a:lstStyle/>
          <a:p>
            <a:pPr algn="ctr"/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PREMIO MUSICALE PER STRUMENTISTI E CANTANTI – 1^ ED. “CITTA’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DI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 CROSIA” – 7^ ED. “G.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CARRISI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” </a:t>
            </a:r>
            <a:endParaRPr lang="it-IT" sz="1100" i="1" dirty="0">
              <a:solidFill>
                <a:srgbClr val="FFFF00"/>
              </a:solidFill>
              <a:effectLst/>
              <a:latin typeface="Cooper Black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3400" y="2204864"/>
            <a:ext cx="8071048" cy="4104456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it-IT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Luca </a:t>
            </a:r>
            <a:r>
              <a:rPr lang="it-IT" sz="6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Mazzulla</a:t>
            </a:r>
            <a:r>
              <a:rPr lang="it-IT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, </a:t>
            </a:r>
            <a:r>
              <a:rPr lang="it-IT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clarinetto</a:t>
            </a:r>
            <a:endParaRPr lang="it-IT" sz="44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  <a:p>
            <a:pPr algn="ctr">
              <a:spcBef>
                <a:spcPts val="0"/>
              </a:spcBef>
            </a:pPr>
            <a:r>
              <a:rPr lang="it-IT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Rodolfo </a:t>
            </a:r>
            <a:r>
              <a:rPr lang="it-IT" sz="6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Saraco</a:t>
            </a:r>
            <a:r>
              <a:rPr lang="it-IT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, </a:t>
            </a:r>
            <a:r>
              <a:rPr lang="it-IT" sz="4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pianoforte</a:t>
            </a:r>
          </a:p>
          <a:p>
            <a:pPr algn="ctr">
              <a:spcBef>
                <a:spcPts val="0"/>
              </a:spcBef>
            </a:pPr>
            <a:endParaRPr lang="it-IT" sz="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  <a:p>
            <a:pPr algn="ctr">
              <a:spcBef>
                <a:spcPts val="0"/>
              </a:spcBef>
            </a:pPr>
            <a:r>
              <a:rPr lang="it-IT" sz="4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Paul </a:t>
            </a:r>
            <a:r>
              <a:rPr lang="it-IT" sz="43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Hindemith</a:t>
            </a:r>
            <a:endParaRPr lang="it-IT" sz="43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  <a:p>
            <a:pPr algn="ctr">
              <a:spcBef>
                <a:spcPts val="0"/>
              </a:spcBef>
            </a:pPr>
            <a:r>
              <a:rPr lang="it-IT" sz="43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Sonata per clarinetto e pianoforte</a:t>
            </a:r>
          </a:p>
        </p:txBody>
      </p:sp>
      <p:pic>
        <p:nvPicPr>
          <p:cNvPr id="1026" name="Picture 2" descr="CIRCOLO CULTURAL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60648"/>
            <a:ext cx="529549" cy="50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OMUNE CROS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8640"/>
            <a:ext cx="44082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4716016" y="260648"/>
            <a:ext cx="410445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Circolo </a:t>
            </a: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Culturale - Mirto </a:t>
            </a:r>
            <a:r>
              <a:rPr lang="it-IT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259632" y="188640"/>
            <a:ext cx="24482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Comune di </a:t>
            </a:r>
            <a:r>
              <a:rPr lang="it-IT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555776" y="6309320"/>
            <a:ext cx="3960440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Mirto – </a:t>
            </a:r>
            <a:r>
              <a:rPr lang="it-IT" dirty="0" err="1" smtClean="0">
                <a:solidFill>
                  <a:srgbClr val="0000FF"/>
                </a:solidFill>
                <a:latin typeface="CommercialScript BT" pitchFamily="66" charset="0"/>
              </a:rPr>
              <a:t>Palateatro</a:t>
            </a:r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 Comunale  9 aprile 2011</a:t>
            </a:r>
            <a:endParaRPr lang="it-IT" dirty="0">
              <a:solidFill>
                <a:srgbClr val="0000FF"/>
              </a:solidFill>
              <a:latin typeface="CommercialScript BT" pitchFamily="66" charset="0"/>
            </a:endParaRPr>
          </a:p>
        </p:txBody>
      </p:sp>
      <p:pic>
        <p:nvPicPr>
          <p:cNvPr id="9" name="Picture 2" descr="http://www.italiaunita150.it/media/60034/logo_1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740352" y="1268760"/>
            <a:ext cx="1008112" cy="1014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2708920"/>
            <a:ext cx="8067672" cy="2808312"/>
          </a:xfrm>
        </p:spPr>
        <p:txBody>
          <a:bodyPr>
            <a:noAutofit/>
          </a:bodyPr>
          <a:lstStyle/>
          <a:p>
            <a:pPr algn="ctr"/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PREMIO MUSICALE </a:t>
            </a:r>
            <a:b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</a:b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PER STRUMENTISTI E CANTANTI </a:t>
            </a:r>
            <a:b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</a:b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1^ ED. “CITTA’ </a:t>
            </a:r>
            <a:r>
              <a:rPr lang="it-IT" sz="28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DI</a:t>
            </a: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 CROSIA” </a:t>
            </a:r>
            <a:b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</a:b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7^ ED. “G. </a:t>
            </a:r>
            <a:r>
              <a:rPr lang="it-IT" sz="28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CARRISI</a:t>
            </a: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” </a:t>
            </a: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/>
            </a:r>
            <a:b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</a:br>
            <a:r>
              <a:rPr lang="it-IT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Premiazione</a:t>
            </a:r>
            <a:endParaRPr lang="it-IT" sz="6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3400" y="6036848"/>
            <a:ext cx="7854696" cy="488496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Mirto – </a:t>
            </a:r>
            <a:r>
              <a:rPr lang="it-IT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Palateatro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 Comunale  -  9 aprile 2011 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pic>
        <p:nvPicPr>
          <p:cNvPr id="1026" name="Picture 2" descr="CIRCOLO CULTURAL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60648"/>
            <a:ext cx="529549" cy="50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OMUNE CROS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8640"/>
            <a:ext cx="44082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4716016" y="260648"/>
            <a:ext cx="410445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Circolo </a:t>
            </a: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Culturale - Mirto </a:t>
            </a:r>
            <a:r>
              <a:rPr lang="it-IT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259632" y="188640"/>
            <a:ext cx="24482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Comune di </a:t>
            </a:r>
            <a:r>
              <a:rPr lang="it-IT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pic>
        <p:nvPicPr>
          <p:cNvPr id="1028" name="Picture 4" descr="Mostra immagine a dimensione inter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1196752"/>
            <a:ext cx="58102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tangolo 9"/>
          <p:cNvSpPr/>
          <p:nvPr/>
        </p:nvSpPr>
        <p:spPr>
          <a:xfrm>
            <a:off x="1547664" y="1124744"/>
            <a:ext cx="698477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CommercialScript BT" pitchFamily="66" charset="0"/>
              </a:rPr>
              <a:t>In collaborazione con</a:t>
            </a:r>
          </a:p>
          <a:p>
            <a:pPr algn="ctr"/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Conservatorio </a:t>
            </a:r>
            <a:r>
              <a:rPr lang="it-IT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Muiiscale</a:t>
            </a: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 “”S. </a:t>
            </a:r>
            <a:r>
              <a:rPr lang="it-IT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Giacomantonio</a:t>
            </a: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” - Cosenza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  <a:p>
            <a:pPr algn="ctr"/>
            <a:endParaRPr lang="it-IT" dirty="0"/>
          </a:p>
        </p:txBody>
      </p:sp>
      <p:pic>
        <p:nvPicPr>
          <p:cNvPr id="11" name="Picture 2" descr="http://www.italiaunita150.it/media/60034/logo_15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336" y="1772816"/>
            <a:ext cx="1008112" cy="1014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2492896"/>
            <a:ext cx="8067672" cy="3240360"/>
          </a:xfrm>
        </p:spPr>
        <p:txBody>
          <a:bodyPr>
            <a:noAutofit/>
          </a:bodyPr>
          <a:lstStyle/>
          <a:p>
            <a:pPr algn="ctr"/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LA BANDA </a:t>
            </a: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MUSICALE E IL CORO</a:t>
            </a: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/>
            </a:r>
            <a:b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</a:br>
            <a:r>
              <a:rPr lang="it-IT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“CITTA’ </a:t>
            </a:r>
            <a:r>
              <a:rPr lang="it-IT" sz="28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DI</a:t>
            </a:r>
            <a:r>
              <a:rPr lang="it-IT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 CROSIA”</a:t>
            </a: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/>
            </a:r>
            <a:b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</a:b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diretta dal maestro Salvatore </a:t>
            </a:r>
            <a:r>
              <a:rPr lang="it-IT" sz="28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Mazzei</a:t>
            </a: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/>
            </a:r>
            <a:b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</a:b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eseguono</a:t>
            </a: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/>
            </a:r>
            <a:b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</a:br>
            <a:r>
              <a:rPr lang="it-IT" sz="40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“Va ‘ pensiero”</a:t>
            </a: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/>
            </a:r>
            <a:b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</a:b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dal “</a:t>
            </a: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N</a:t>
            </a: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abucco” di Giuseppe Verdi</a:t>
            </a:r>
            <a:endParaRPr lang="it-IT" sz="28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3400" y="6180864"/>
            <a:ext cx="7854696" cy="488496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Mirto – </a:t>
            </a:r>
            <a:r>
              <a:rPr lang="it-IT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Palateatro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 Comunale  -  9 aprile 2011 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pic>
        <p:nvPicPr>
          <p:cNvPr id="1026" name="Picture 2" descr="CIRCOLO CULTURAL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60648"/>
            <a:ext cx="529549" cy="50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OMUNE CROS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8640"/>
            <a:ext cx="44082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4716016" y="260648"/>
            <a:ext cx="410445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Circolo </a:t>
            </a: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Culturale - Mirto </a:t>
            </a:r>
            <a:r>
              <a:rPr lang="it-IT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259632" y="188640"/>
            <a:ext cx="24482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Comune di </a:t>
            </a:r>
            <a:r>
              <a:rPr lang="it-IT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pic>
        <p:nvPicPr>
          <p:cNvPr id="1028" name="Picture 4" descr="Mostra immagine a dimensione inter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1196752"/>
            <a:ext cx="58102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tangolo 9"/>
          <p:cNvSpPr/>
          <p:nvPr/>
        </p:nvSpPr>
        <p:spPr>
          <a:xfrm>
            <a:off x="1547664" y="1124744"/>
            <a:ext cx="698477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CommercialScript BT" pitchFamily="66" charset="0"/>
              </a:rPr>
              <a:t>In collaborazione con</a:t>
            </a:r>
          </a:p>
          <a:p>
            <a:pPr algn="ctr"/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Conservatorio </a:t>
            </a:r>
            <a:r>
              <a:rPr lang="it-IT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Muiiscale</a:t>
            </a: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 “”S. </a:t>
            </a:r>
            <a:r>
              <a:rPr lang="it-IT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Giacomantonio</a:t>
            </a: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” - Cosenza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  <a:p>
            <a:pPr algn="ctr"/>
            <a:endParaRPr lang="it-IT" dirty="0"/>
          </a:p>
        </p:txBody>
      </p:sp>
      <p:pic>
        <p:nvPicPr>
          <p:cNvPr id="11" name="Picture 2" descr="http://www.italiaunita150.it/media/60034/logo_15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336" y="1772816"/>
            <a:ext cx="1008112" cy="1014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2420888"/>
            <a:ext cx="8067672" cy="3240360"/>
          </a:xfrm>
        </p:spPr>
        <p:txBody>
          <a:bodyPr>
            <a:noAutofit/>
          </a:bodyPr>
          <a:lstStyle/>
          <a:p>
            <a:pPr algn="ctr"/>
            <a:r>
              <a:rPr lang="it-IT" sz="2800" i="1" dirty="0" smtClean="0">
                <a:solidFill>
                  <a:srgbClr val="0000FF"/>
                </a:solidFill>
              </a:rPr>
              <a:t>Va, pensiero, sull'ali dorate;</a:t>
            </a:r>
            <a:r>
              <a:rPr lang="it-IT" sz="2800" dirty="0" smtClean="0">
                <a:solidFill>
                  <a:srgbClr val="0000FF"/>
                </a:solidFill>
              </a:rPr>
              <a:t/>
            </a:r>
            <a:br>
              <a:rPr lang="it-IT" sz="2800" dirty="0" smtClean="0">
                <a:solidFill>
                  <a:srgbClr val="0000FF"/>
                </a:solidFill>
              </a:rPr>
            </a:br>
            <a:r>
              <a:rPr lang="it-IT" sz="2800" i="1" dirty="0" smtClean="0">
                <a:solidFill>
                  <a:srgbClr val="0000FF"/>
                </a:solidFill>
              </a:rPr>
              <a:t>Va</a:t>
            </a:r>
            <a:r>
              <a:rPr lang="it-IT" sz="2800" i="1" dirty="0" smtClean="0">
                <a:solidFill>
                  <a:srgbClr val="0000FF"/>
                </a:solidFill>
              </a:rPr>
              <a:t>, ti posa sui clivi, sui colli,</a:t>
            </a:r>
            <a:r>
              <a:rPr lang="it-IT" sz="2800" dirty="0" smtClean="0">
                <a:solidFill>
                  <a:srgbClr val="0000FF"/>
                </a:solidFill>
              </a:rPr>
              <a:t> </a:t>
            </a:r>
            <a:r>
              <a:rPr lang="it-IT" sz="2800" dirty="0" smtClean="0">
                <a:solidFill>
                  <a:srgbClr val="0000FF"/>
                </a:solidFill>
              </a:rPr>
              <a:t/>
            </a:r>
            <a:br>
              <a:rPr lang="it-IT" sz="2800" dirty="0" smtClean="0">
                <a:solidFill>
                  <a:srgbClr val="0000FF"/>
                </a:solidFill>
              </a:rPr>
            </a:br>
            <a:r>
              <a:rPr lang="it-IT" sz="2800" i="1" dirty="0" smtClean="0">
                <a:solidFill>
                  <a:srgbClr val="0000FF"/>
                </a:solidFill>
              </a:rPr>
              <a:t>Ove </a:t>
            </a:r>
            <a:r>
              <a:rPr lang="it-IT" sz="2800" i="1" dirty="0" smtClean="0">
                <a:solidFill>
                  <a:srgbClr val="0000FF"/>
                </a:solidFill>
              </a:rPr>
              <a:t>olezzano tepide e molli</a:t>
            </a:r>
            <a:r>
              <a:rPr lang="it-IT" sz="2800" dirty="0" smtClean="0">
                <a:solidFill>
                  <a:srgbClr val="0000FF"/>
                </a:solidFill>
              </a:rPr>
              <a:t> </a:t>
            </a:r>
            <a:r>
              <a:rPr lang="it-IT" sz="2800" dirty="0" smtClean="0">
                <a:solidFill>
                  <a:srgbClr val="0000FF"/>
                </a:solidFill>
              </a:rPr>
              <a:t/>
            </a:r>
            <a:br>
              <a:rPr lang="it-IT" sz="2800" dirty="0" smtClean="0">
                <a:solidFill>
                  <a:srgbClr val="0000FF"/>
                </a:solidFill>
              </a:rPr>
            </a:br>
            <a:r>
              <a:rPr lang="it-IT" sz="2800" i="1" dirty="0" smtClean="0">
                <a:solidFill>
                  <a:srgbClr val="0000FF"/>
                </a:solidFill>
              </a:rPr>
              <a:t>L'aure </a:t>
            </a:r>
            <a:r>
              <a:rPr lang="it-IT" sz="2800" i="1" dirty="0" smtClean="0">
                <a:solidFill>
                  <a:srgbClr val="0000FF"/>
                </a:solidFill>
              </a:rPr>
              <a:t>dolci del suolo </a:t>
            </a:r>
            <a:r>
              <a:rPr lang="it-IT" sz="2800" i="1" dirty="0" err="1" smtClean="0">
                <a:solidFill>
                  <a:srgbClr val="0000FF"/>
                </a:solidFill>
              </a:rPr>
              <a:t>natal</a:t>
            </a:r>
            <a:r>
              <a:rPr lang="it-IT" sz="2800" i="1" dirty="0" smtClean="0">
                <a:solidFill>
                  <a:srgbClr val="0000FF"/>
                </a:solidFill>
              </a:rPr>
              <a:t>!</a:t>
            </a:r>
            <a:r>
              <a:rPr lang="it-IT" sz="2800" dirty="0" smtClean="0">
                <a:solidFill>
                  <a:srgbClr val="0000FF"/>
                </a:solidFill>
              </a:rPr>
              <a:t> </a:t>
            </a:r>
            <a:r>
              <a:rPr lang="it-IT" sz="2800" dirty="0" smtClean="0">
                <a:solidFill>
                  <a:srgbClr val="0000FF"/>
                </a:solidFill>
              </a:rPr>
              <a:t/>
            </a:r>
            <a:br>
              <a:rPr lang="it-IT" sz="2800" dirty="0" smtClean="0">
                <a:solidFill>
                  <a:srgbClr val="0000FF"/>
                </a:solidFill>
              </a:rPr>
            </a:br>
            <a:r>
              <a:rPr lang="it-IT" sz="2800" i="1" dirty="0" smtClean="0">
                <a:solidFill>
                  <a:srgbClr val="0000FF"/>
                </a:solidFill>
              </a:rPr>
              <a:t>Del </a:t>
            </a:r>
            <a:r>
              <a:rPr lang="it-IT" sz="2800" i="1" dirty="0" smtClean="0">
                <a:solidFill>
                  <a:srgbClr val="0000FF"/>
                </a:solidFill>
              </a:rPr>
              <a:t>Giordano le rive saluta,</a:t>
            </a:r>
            <a:r>
              <a:rPr lang="it-IT" sz="2800" dirty="0" smtClean="0">
                <a:solidFill>
                  <a:srgbClr val="0000FF"/>
                </a:solidFill>
              </a:rPr>
              <a:t/>
            </a:r>
            <a:br>
              <a:rPr lang="it-IT" sz="2800" dirty="0" smtClean="0">
                <a:solidFill>
                  <a:srgbClr val="0000FF"/>
                </a:solidFill>
              </a:rPr>
            </a:br>
            <a:r>
              <a:rPr lang="it-IT" sz="2800" i="1" dirty="0" smtClean="0">
                <a:solidFill>
                  <a:srgbClr val="0000FF"/>
                </a:solidFill>
              </a:rPr>
              <a:t>Di </a:t>
            </a:r>
            <a:r>
              <a:rPr lang="it-IT" sz="2800" i="1" dirty="0" err="1" smtClean="0">
                <a:solidFill>
                  <a:srgbClr val="0000FF"/>
                </a:solidFill>
              </a:rPr>
              <a:t>Sïonne</a:t>
            </a:r>
            <a:r>
              <a:rPr lang="it-IT" sz="2800" i="1" dirty="0" smtClean="0">
                <a:solidFill>
                  <a:srgbClr val="0000FF"/>
                </a:solidFill>
              </a:rPr>
              <a:t> le torri atterrate...</a:t>
            </a:r>
            <a:r>
              <a:rPr lang="it-IT" sz="2800" dirty="0" smtClean="0">
                <a:solidFill>
                  <a:srgbClr val="0000FF"/>
                </a:solidFill>
              </a:rPr>
              <a:t> </a:t>
            </a:r>
            <a:r>
              <a:rPr lang="it-IT" sz="2800" dirty="0" smtClean="0">
                <a:solidFill>
                  <a:srgbClr val="0000FF"/>
                </a:solidFill>
              </a:rPr>
              <a:t/>
            </a:r>
            <a:br>
              <a:rPr lang="it-IT" sz="2800" dirty="0" smtClean="0">
                <a:solidFill>
                  <a:srgbClr val="0000FF"/>
                </a:solidFill>
              </a:rPr>
            </a:br>
            <a:r>
              <a:rPr lang="it-IT" sz="2800" i="1" dirty="0" smtClean="0">
                <a:solidFill>
                  <a:srgbClr val="0000FF"/>
                </a:solidFill>
              </a:rPr>
              <a:t>Oh </a:t>
            </a:r>
            <a:r>
              <a:rPr lang="it-IT" sz="2800" i="1" dirty="0" smtClean="0">
                <a:solidFill>
                  <a:srgbClr val="0000FF"/>
                </a:solidFill>
              </a:rPr>
              <a:t>mia patria sì bella e perduta!</a:t>
            </a:r>
            <a:r>
              <a:rPr lang="it-IT" sz="2800" dirty="0" smtClean="0">
                <a:solidFill>
                  <a:srgbClr val="0000FF"/>
                </a:solidFill>
              </a:rPr>
              <a:t> </a:t>
            </a:r>
            <a:r>
              <a:rPr lang="it-IT" sz="2800" dirty="0" smtClean="0">
                <a:solidFill>
                  <a:srgbClr val="0000FF"/>
                </a:solidFill>
              </a:rPr>
              <a:t/>
            </a:r>
            <a:br>
              <a:rPr lang="it-IT" sz="2800" dirty="0" smtClean="0">
                <a:solidFill>
                  <a:srgbClr val="0000FF"/>
                </a:solidFill>
              </a:rPr>
            </a:br>
            <a:r>
              <a:rPr lang="it-IT" sz="2800" i="1" dirty="0" smtClean="0">
                <a:solidFill>
                  <a:srgbClr val="0000FF"/>
                </a:solidFill>
              </a:rPr>
              <a:t>Oh </a:t>
            </a:r>
            <a:r>
              <a:rPr lang="it-IT" sz="2800" i="1" dirty="0" err="1" smtClean="0">
                <a:solidFill>
                  <a:srgbClr val="0000FF"/>
                </a:solidFill>
              </a:rPr>
              <a:t>membranza</a:t>
            </a:r>
            <a:r>
              <a:rPr lang="it-IT" sz="2800" i="1" dirty="0" smtClean="0">
                <a:solidFill>
                  <a:srgbClr val="0000FF"/>
                </a:solidFill>
              </a:rPr>
              <a:t> sì cara e </a:t>
            </a:r>
            <a:r>
              <a:rPr lang="it-IT" sz="2800" i="1" dirty="0" err="1" smtClean="0">
                <a:solidFill>
                  <a:srgbClr val="0000FF"/>
                </a:solidFill>
              </a:rPr>
              <a:t>fatal</a:t>
            </a:r>
            <a:r>
              <a:rPr lang="it-IT" sz="2800" i="1" dirty="0" smtClean="0">
                <a:solidFill>
                  <a:srgbClr val="0000FF"/>
                </a:solidFill>
              </a:rPr>
              <a:t>!</a:t>
            </a:r>
            <a:r>
              <a:rPr lang="it-IT" sz="2800" dirty="0" smtClean="0">
                <a:solidFill>
                  <a:srgbClr val="0000FF"/>
                </a:solidFill>
              </a:rPr>
              <a:t> </a:t>
            </a:r>
            <a:endParaRPr lang="it-IT" sz="28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3400" y="5892832"/>
            <a:ext cx="7854696" cy="488496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Mirto – </a:t>
            </a:r>
            <a:r>
              <a:rPr lang="it-IT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Palateatro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 Comunale  -  9 aprile 2011 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pic>
        <p:nvPicPr>
          <p:cNvPr id="1026" name="Picture 2" descr="CIRCOLO CULTURAL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60648"/>
            <a:ext cx="529549" cy="50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OMUNE CROS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8640"/>
            <a:ext cx="44082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4716016" y="260648"/>
            <a:ext cx="410445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Circolo </a:t>
            </a: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Culturale - Mirto </a:t>
            </a:r>
            <a:r>
              <a:rPr lang="it-IT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259632" y="188640"/>
            <a:ext cx="24482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Comune di </a:t>
            </a:r>
            <a:r>
              <a:rPr lang="it-IT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pic>
        <p:nvPicPr>
          <p:cNvPr id="1028" name="Picture 4" descr="Mostra immagine a dimensione inter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1196752"/>
            <a:ext cx="58102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tangolo 9"/>
          <p:cNvSpPr/>
          <p:nvPr/>
        </p:nvSpPr>
        <p:spPr>
          <a:xfrm>
            <a:off x="1547664" y="1124744"/>
            <a:ext cx="698477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CommercialScript BT" pitchFamily="66" charset="0"/>
              </a:rPr>
              <a:t>In collaborazione con</a:t>
            </a:r>
          </a:p>
          <a:p>
            <a:pPr algn="ctr"/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Conservatorio </a:t>
            </a:r>
            <a:r>
              <a:rPr lang="it-IT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Muiiscale</a:t>
            </a: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 “”S. </a:t>
            </a:r>
            <a:r>
              <a:rPr lang="it-IT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Giacomantonio</a:t>
            </a: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” - Cosenza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  <a:p>
            <a:pPr algn="ctr"/>
            <a:endParaRPr lang="it-IT" dirty="0"/>
          </a:p>
        </p:txBody>
      </p:sp>
      <p:pic>
        <p:nvPicPr>
          <p:cNvPr id="11" name="Picture 2" descr="http://www.italiaunita150.it/media/60034/logo_15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336" y="1772816"/>
            <a:ext cx="1008112" cy="1014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3068960"/>
            <a:ext cx="8067672" cy="2952328"/>
          </a:xfrm>
        </p:spPr>
        <p:txBody>
          <a:bodyPr>
            <a:noAutofit/>
          </a:bodyPr>
          <a:lstStyle/>
          <a:p>
            <a:pPr algn="ctr"/>
            <a:r>
              <a:rPr lang="it-IT" sz="2800" i="1" dirty="0" smtClean="0">
                <a:solidFill>
                  <a:srgbClr val="0000FF"/>
                </a:solidFill>
              </a:rPr>
              <a:t>Arpa d'or dei fatidici vati,</a:t>
            </a:r>
            <a:r>
              <a:rPr lang="it-IT" sz="2800" dirty="0" smtClean="0">
                <a:solidFill>
                  <a:srgbClr val="0000FF"/>
                </a:solidFill>
              </a:rPr>
              <a:t/>
            </a:r>
            <a:br>
              <a:rPr lang="it-IT" sz="2800" dirty="0" smtClean="0">
                <a:solidFill>
                  <a:srgbClr val="0000FF"/>
                </a:solidFill>
              </a:rPr>
            </a:br>
            <a:r>
              <a:rPr lang="it-IT" sz="2800" i="1" dirty="0" smtClean="0">
                <a:solidFill>
                  <a:srgbClr val="0000FF"/>
                </a:solidFill>
              </a:rPr>
              <a:t>Perché </a:t>
            </a:r>
            <a:r>
              <a:rPr lang="it-IT" sz="2800" i="1" dirty="0" smtClean="0">
                <a:solidFill>
                  <a:srgbClr val="0000FF"/>
                </a:solidFill>
              </a:rPr>
              <a:t>muta dal salice pendi?</a:t>
            </a:r>
            <a:r>
              <a:rPr lang="it-IT" sz="2800" dirty="0" smtClean="0">
                <a:solidFill>
                  <a:srgbClr val="0000FF"/>
                </a:solidFill>
              </a:rPr>
              <a:t> </a:t>
            </a:r>
            <a:r>
              <a:rPr lang="it-IT" sz="2800" dirty="0" smtClean="0">
                <a:solidFill>
                  <a:srgbClr val="0000FF"/>
                </a:solidFill>
              </a:rPr>
              <a:t/>
            </a:r>
            <a:br>
              <a:rPr lang="it-IT" sz="2800" dirty="0" smtClean="0">
                <a:solidFill>
                  <a:srgbClr val="0000FF"/>
                </a:solidFill>
              </a:rPr>
            </a:br>
            <a:r>
              <a:rPr lang="it-IT" sz="2800" i="1" dirty="0" smtClean="0">
                <a:solidFill>
                  <a:srgbClr val="0000FF"/>
                </a:solidFill>
              </a:rPr>
              <a:t>Le </a:t>
            </a:r>
            <a:r>
              <a:rPr lang="it-IT" sz="2800" i="1" dirty="0" smtClean="0">
                <a:solidFill>
                  <a:srgbClr val="0000FF"/>
                </a:solidFill>
              </a:rPr>
              <a:t>memorie nel petto riaccendi,</a:t>
            </a:r>
            <a:r>
              <a:rPr lang="it-IT" sz="2800" dirty="0" smtClean="0">
                <a:solidFill>
                  <a:srgbClr val="0000FF"/>
                </a:solidFill>
              </a:rPr>
              <a:t> </a:t>
            </a:r>
            <a:r>
              <a:rPr lang="it-IT" sz="2800" dirty="0" smtClean="0">
                <a:solidFill>
                  <a:srgbClr val="0000FF"/>
                </a:solidFill>
              </a:rPr>
              <a:t/>
            </a:r>
            <a:br>
              <a:rPr lang="it-IT" sz="2800" dirty="0" smtClean="0">
                <a:solidFill>
                  <a:srgbClr val="0000FF"/>
                </a:solidFill>
              </a:rPr>
            </a:br>
            <a:r>
              <a:rPr lang="it-IT" sz="2800" i="1" dirty="0" smtClean="0">
                <a:solidFill>
                  <a:srgbClr val="0000FF"/>
                </a:solidFill>
              </a:rPr>
              <a:t>Ci </a:t>
            </a:r>
            <a:r>
              <a:rPr lang="it-IT" sz="2800" i="1" dirty="0" smtClean="0">
                <a:solidFill>
                  <a:srgbClr val="0000FF"/>
                </a:solidFill>
              </a:rPr>
              <a:t>favella del tempo che fu!</a:t>
            </a:r>
            <a:r>
              <a:rPr lang="it-IT" sz="2800" dirty="0" smtClean="0">
                <a:solidFill>
                  <a:srgbClr val="0000FF"/>
                </a:solidFill>
              </a:rPr>
              <a:t> </a:t>
            </a:r>
            <a:r>
              <a:rPr lang="it-IT" sz="2800" dirty="0" smtClean="0">
                <a:solidFill>
                  <a:srgbClr val="0000FF"/>
                </a:solidFill>
              </a:rPr>
              <a:t/>
            </a:r>
            <a:br>
              <a:rPr lang="it-IT" sz="2800" dirty="0" smtClean="0">
                <a:solidFill>
                  <a:srgbClr val="0000FF"/>
                </a:solidFill>
              </a:rPr>
            </a:br>
            <a:r>
              <a:rPr lang="it-IT" sz="2800" i="1" dirty="0" smtClean="0">
                <a:solidFill>
                  <a:srgbClr val="0000FF"/>
                </a:solidFill>
              </a:rPr>
              <a:t>O </a:t>
            </a:r>
            <a:r>
              <a:rPr lang="it-IT" sz="2800" i="1" dirty="0" smtClean="0">
                <a:solidFill>
                  <a:srgbClr val="0000FF"/>
                </a:solidFill>
              </a:rPr>
              <a:t>simile di </a:t>
            </a:r>
            <a:r>
              <a:rPr lang="it-IT" sz="2800" i="1" dirty="0" err="1" smtClean="0">
                <a:solidFill>
                  <a:srgbClr val="0000FF"/>
                </a:solidFill>
              </a:rPr>
              <a:t>Solima</a:t>
            </a:r>
            <a:r>
              <a:rPr lang="it-IT" sz="2800" baseline="30000" dirty="0" smtClean="0">
                <a:solidFill>
                  <a:srgbClr val="0000FF"/>
                </a:solidFill>
              </a:rPr>
              <a:t> </a:t>
            </a:r>
            <a:r>
              <a:rPr lang="it-IT" sz="2800" i="1" dirty="0" smtClean="0">
                <a:solidFill>
                  <a:srgbClr val="0000FF"/>
                </a:solidFill>
              </a:rPr>
              <a:t>ai </a:t>
            </a:r>
            <a:r>
              <a:rPr lang="it-IT" sz="2800" i="1" dirty="0" smtClean="0">
                <a:solidFill>
                  <a:srgbClr val="0000FF"/>
                </a:solidFill>
              </a:rPr>
              <a:t>fati</a:t>
            </a:r>
            <a:r>
              <a:rPr lang="it-IT" sz="2800" dirty="0" smtClean="0">
                <a:solidFill>
                  <a:srgbClr val="0000FF"/>
                </a:solidFill>
              </a:rPr>
              <a:t/>
            </a:r>
            <a:br>
              <a:rPr lang="it-IT" sz="2800" dirty="0" smtClean="0">
                <a:solidFill>
                  <a:srgbClr val="0000FF"/>
                </a:solidFill>
              </a:rPr>
            </a:br>
            <a:r>
              <a:rPr lang="it-IT" sz="2800" i="1" dirty="0" err="1" smtClean="0">
                <a:solidFill>
                  <a:srgbClr val="0000FF"/>
                </a:solidFill>
              </a:rPr>
              <a:t>Traggi</a:t>
            </a:r>
            <a:r>
              <a:rPr lang="it-IT" sz="2800" i="1" dirty="0" smtClean="0">
                <a:solidFill>
                  <a:srgbClr val="0000FF"/>
                </a:solidFill>
              </a:rPr>
              <a:t> </a:t>
            </a:r>
            <a:r>
              <a:rPr lang="it-IT" sz="2800" i="1" dirty="0" smtClean="0">
                <a:solidFill>
                  <a:srgbClr val="0000FF"/>
                </a:solidFill>
              </a:rPr>
              <a:t>un suono di crudo lamento,</a:t>
            </a:r>
            <a:r>
              <a:rPr lang="it-IT" sz="2800" dirty="0" smtClean="0">
                <a:solidFill>
                  <a:srgbClr val="0000FF"/>
                </a:solidFill>
              </a:rPr>
              <a:t> </a:t>
            </a:r>
            <a:r>
              <a:rPr lang="it-IT" sz="2800" dirty="0" smtClean="0">
                <a:solidFill>
                  <a:srgbClr val="0000FF"/>
                </a:solidFill>
              </a:rPr>
              <a:t/>
            </a:r>
            <a:br>
              <a:rPr lang="it-IT" sz="2800" dirty="0" smtClean="0">
                <a:solidFill>
                  <a:srgbClr val="0000FF"/>
                </a:solidFill>
              </a:rPr>
            </a:br>
            <a:r>
              <a:rPr lang="it-IT" sz="2800" i="1" dirty="0" smtClean="0">
                <a:solidFill>
                  <a:srgbClr val="0000FF"/>
                </a:solidFill>
              </a:rPr>
              <a:t>O </a:t>
            </a:r>
            <a:r>
              <a:rPr lang="it-IT" sz="2800" i="1" dirty="0" smtClean="0">
                <a:solidFill>
                  <a:srgbClr val="0000FF"/>
                </a:solidFill>
              </a:rPr>
              <a:t>t'ispiri il Signore un concento</a:t>
            </a:r>
            <a:r>
              <a:rPr lang="it-IT" sz="2800" dirty="0" smtClean="0">
                <a:solidFill>
                  <a:srgbClr val="0000FF"/>
                </a:solidFill>
              </a:rPr>
              <a:t> </a:t>
            </a:r>
            <a:r>
              <a:rPr lang="it-IT" sz="2800" dirty="0" smtClean="0">
                <a:solidFill>
                  <a:srgbClr val="0000FF"/>
                </a:solidFill>
              </a:rPr>
              <a:t/>
            </a:r>
            <a:br>
              <a:rPr lang="it-IT" sz="2800" dirty="0" smtClean="0">
                <a:solidFill>
                  <a:srgbClr val="0000FF"/>
                </a:solidFill>
              </a:rPr>
            </a:br>
            <a:r>
              <a:rPr lang="it-IT" sz="2800" i="1" dirty="0" smtClean="0">
                <a:solidFill>
                  <a:srgbClr val="0000FF"/>
                </a:solidFill>
              </a:rPr>
              <a:t>Che </a:t>
            </a:r>
            <a:r>
              <a:rPr lang="it-IT" sz="2800" i="1" dirty="0" smtClean="0">
                <a:solidFill>
                  <a:srgbClr val="0000FF"/>
                </a:solidFill>
              </a:rPr>
              <a:t>ne infonda al patire virtù!</a:t>
            </a:r>
            <a:r>
              <a:rPr lang="it-IT" sz="2800" dirty="0" smtClean="0">
                <a:solidFill>
                  <a:srgbClr val="0000FF"/>
                </a:solidFill>
              </a:rPr>
              <a:t/>
            </a:r>
            <a:br>
              <a:rPr lang="it-IT" sz="2800" dirty="0" smtClean="0">
                <a:solidFill>
                  <a:srgbClr val="0000FF"/>
                </a:solidFill>
              </a:rPr>
            </a:br>
            <a:endParaRPr lang="it-IT" sz="28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3400" y="5892832"/>
            <a:ext cx="7854696" cy="488496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Mirto – </a:t>
            </a:r>
            <a:r>
              <a:rPr lang="it-IT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Palateatro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 Comunale  -  9 aprile 2011 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pic>
        <p:nvPicPr>
          <p:cNvPr id="1026" name="Picture 2" descr="CIRCOLO CULTURAL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60648"/>
            <a:ext cx="529549" cy="50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OMUNE CROS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8640"/>
            <a:ext cx="44082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4716016" y="260648"/>
            <a:ext cx="410445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Circolo </a:t>
            </a: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Culturale - Mirto </a:t>
            </a:r>
            <a:r>
              <a:rPr lang="it-IT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259632" y="188640"/>
            <a:ext cx="24482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Comune di </a:t>
            </a:r>
            <a:r>
              <a:rPr lang="it-IT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pic>
        <p:nvPicPr>
          <p:cNvPr id="1028" name="Picture 4" descr="Mostra immagine a dimensione inter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1196752"/>
            <a:ext cx="58102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tangolo 9"/>
          <p:cNvSpPr/>
          <p:nvPr/>
        </p:nvSpPr>
        <p:spPr>
          <a:xfrm>
            <a:off x="1547664" y="1124744"/>
            <a:ext cx="698477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CommercialScript BT" pitchFamily="66" charset="0"/>
              </a:rPr>
              <a:t>In collaborazione con</a:t>
            </a:r>
          </a:p>
          <a:p>
            <a:pPr algn="ctr"/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Conservatorio </a:t>
            </a:r>
            <a:r>
              <a:rPr lang="it-IT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Muiiscale</a:t>
            </a: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 “”S. </a:t>
            </a:r>
            <a:r>
              <a:rPr lang="it-IT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Giacomantonio</a:t>
            </a: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” - Cosenza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  <a:p>
            <a:pPr algn="ctr"/>
            <a:endParaRPr lang="it-IT" dirty="0"/>
          </a:p>
        </p:txBody>
      </p:sp>
      <p:pic>
        <p:nvPicPr>
          <p:cNvPr id="11" name="Picture 2" descr="http://www.italiaunita150.it/media/60034/logo_15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336" y="1772816"/>
            <a:ext cx="1008112" cy="1014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933056"/>
            <a:ext cx="8067672" cy="1656184"/>
          </a:xfrm>
        </p:spPr>
        <p:txBody>
          <a:bodyPr>
            <a:noAutofit/>
          </a:bodyPr>
          <a:lstStyle/>
          <a:p>
            <a:pPr algn="ctr" defTabSz="0"/>
            <a:r>
              <a:rPr lang="it-IT" sz="5400" i="1" dirty="0" smtClean="0">
                <a:solidFill>
                  <a:srgbClr val="0000FF"/>
                </a:solidFill>
              </a:rPr>
              <a:t>Grazie a tutti </a:t>
            </a:r>
            <a:br>
              <a:rPr lang="it-IT" sz="5400" i="1" dirty="0" smtClean="0">
                <a:solidFill>
                  <a:srgbClr val="0000FF"/>
                </a:solidFill>
              </a:rPr>
            </a:br>
            <a:r>
              <a:rPr lang="it-IT" sz="5400" i="1" dirty="0" smtClean="0">
                <a:solidFill>
                  <a:srgbClr val="0000FF"/>
                </a:solidFill>
              </a:rPr>
              <a:t>ed arrivederci </a:t>
            </a:r>
            <a:br>
              <a:rPr lang="it-IT" sz="5400" i="1" dirty="0" smtClean="0">
                <a:solidFill>
                  <a:srgbClr val="0000FF"/>
                </a:solidFill>
              </a:rPr>
            </a:br>
            <a:r>
              <a:rPr lang="it-IT" sz="5400" i="1" dirty="0" smtClean="0">
                <a:solidFill>
                  <a:srgbClr val="0000FF"/>
                </a:solidFill>
              </a:rPr>
              <a:t>all’edizione 2012</a:t>
            </a:r>
            <a:r>
              <a:rPr lang="it-IT" sz="2800" dirty="0" smtClean="0">
                <a:solidFill>
                  <a:srgbClr val="0000FF"/>
                </a:solidFill>
              </a:rPr>
              <a:t/>
            </a:r>
            <a:br>
              <a:rPr lang="it-IT" sz="2800" dirty="0" smtClean="0">
                <a:solidFill>
                  <a:srgbClr val="0000FF"/>
                </a:solidFill>
              </a:rPr>
            </a:br>
            <a:endParaRPr lang="it-IT" sz="2800" i="1" dirty="0">
              <a:solidFill>
                <a:srgbClr val="0000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3400" y="5892832"/>
            <a:ext cx="7854696" cy="488496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Mirto – </a:t>
            </a:r>
            <a:r>
              <a:rPr lang="it-IT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Palateatro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 Comunale  -  9 aprile 2011 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pic>
        <p:nvPicPr>
          <p:cNvPr id="1026" name="Picture 2" descr="CIRCOLO CULTURAL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60648"/>
            <a:ext cx="529549" cy="50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OMUNE CROS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8640"/>
            <a:ext cx="44082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4716016" y="260648"/>
            <a:ext cx="410445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Circolo </a:t>
            </a: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Culturale - Mirto </a:t>
            </a:r>
            <a:r>
              <a:rPr lang="it-IT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259632" y="188640"/>
            <a:ext cx="24482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Comune di </a:t>
            </a:r>
            <a:r>
              <a:rPr lang="it-IT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pic>
        <p:nvPicPr>
          <p:cNvPr id="1028" name="Picture 4" descr="Mostra immagine a dimensione inter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1196752"/>
            <a:ext cx="58102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tangolo 9"/>
          <p:cNvSpPr/>
          <p:nvPr/>
        </p:nvSpPr>
        <p:spPr>
          <a:xfrm>
            <a:off x="1547664" y="1124744"/>
            <a:ext cx="698477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CommercialScript BT" pitchFamily="66" charset="0"/>
              </a:rPr>
              <a:t>In collaborazione con</a:t>
            </a:r>
          </a:p>
          <a:p>
            <a:pPr algn="ctr"/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Conservatorio </a:t>
            </a:r>
            <a:r>
              <a:rPr lang="it-IT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Muiiscale</a:t>
            </a: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 “”S. </a:t>
            </a:r>
            <a:r>
              <a:rPr lang="it-IT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Giacomantonio</a:t>
            </a: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” - Cosenza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  <a:p>
            <a:pPr algn="ctr"/>
            <a:endParaRPr lang="it-IT" dirty="0"/>
          </a:p>
        </p:txBody>
      </p:sp>
      <p:pic>
        <p:nvPicPr>
          <p:cNvPr id="11" name="Picture 2" descr="http://www.italiaunita150.it/media/60034/logo_15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336" y="1772816"/>
            <a:ext cx="1008112" cy="1014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467544" y="3717032"/>
            <a:ext cx="8067672" cy="1656184"/>
          </a:xfrm>
        </p:spPr>
        <p:txBody>
          <a:bodyPr>
            <a:noAutofit/>
          </a:bodyPr>
          <a:lstStyle/>
          <a:p>
            <a:pPr algn="ctr"/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LA BANDA MUSICALE</a:t>
            </a:r>
            <a:b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</a:br>
            <a:r>
              <a:rPr lang="it-IT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“CITTA’ </a:t>
            </a:r>
            <a:r>
              <a:rPr lang="it-IT" sz="2800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DI</a:t>
            </a:r>
            <a:r>
              <a:rPr lang="it-IT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 CROSIA”</a:t>
            </a: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/>
            </a:r>
            <a:b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</a:b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diretta dal maestro Salvatore </a:t>
            </a:r>
            <a:r>
              <a:rPr lang="it-IT" sz="28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Mazzei</a:t>
            </a: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/>
            </a:r>
            <a:b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</a:b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esegue</a:t>
            </a:r>
            <a:b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</a:br>
            <a:r>
              <a:rPr lang="it-IT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L’INNO NAZIONALE </a:t>
            </a:r>
            <a:br>
              <a:rPr lang="it-IT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</a:br>
            <a:r>
              <a:rPr lang="it-IT" sz="2800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DELLA REPUBBLICA ITALIANA</a:t>
            </a: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/>
            </a:r>
            <a:b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</a:b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(G. Mameli – M. </a:t>
            </a:r>
            <a:r>
              <a:rPr lang="it-IT" sz="2800" i="1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Novaro</a:t>
            </a:r>
            <a:r>
              <a:rPr lang="it-IT" sz="28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itchFamily="18" charset="0"/>
              </a:rPr>
              <a:t>)</a:t>
            </a:r>
            <a:endParaRPr lang="it-IT" sz="2800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3400" y="5892832"/>
            <a:ext cx="7854696" cy="488496"/>
          </a:xfrm>
        </p:spPr>
        <p:txBody>
          <a:bodyPr/>
          <a:lstStyle/>
          <a:p>
            <a:pPr algn="ctr"/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Mirto – </a:t>
            </a:r>
            <a:r>
              <a:rPr lang="it-IT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Palateatro</a:t>
            </a:r>
            <a:r>
              <a:rPr lang="it-IT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 Comunale  -  9 aprile 2011 </a:t>
            </a:r>
            <a:endParaRPr lang="it-IT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pic>
        <p:nvPicPr>
          <p:cNvPr id="1026" name="Picture 2" descr="CIRCOLO CULTURAL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60648"/>
            <a:ext cx="529549" cy="50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OMUNE CROS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8640"/>
            <a:ext cx="44082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4716016" y="260648"/>
            <a:ext cx="410445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Circolo </a:t>
            </a: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Culturale - Mirto </a:t>
            </a:r>
            <a:r>
              <a:rPr lang="it-IT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259632" y="188640"/>
            <a:ext cx="24482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Comune di </a:t>
            </a:r>
            <a:r>
              <a:rPr lang="it-IT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pic>
        <p:nvPicPr>
          <p:cNvPr id="1028" name="Picture 4" descr="Mostra immagine a dimensione inter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99592" y="1196752"/>
            <a:ext cx="581025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ttangolo 9"/>
          <p:cNvSpPr/>
          <p:nvPr/>
        </p:nvSpPr>
        <p:spPr>
          <a:xfrm>
            <a:off x="1547664" y="1124744"/>
            <a:ext cx="698477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CommercialScript BT" pitchFamily="66" charset="0"/>
              </a:rPr>
              <a:t>In collaborazione con</a:t>
            </a:r>
          </a:p>
          <a:p>
            <a:pPr algn="ctr"/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Conservatorio </a:t>
            </a:r>
            <a:r>
              <a:rPr lang="it-IT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Muiiscale</a:t>
            </a: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 “”S. </a:t>
            </a:r>
            <a:r>
              <a:rPr lang="it-IT" sz="24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Giacomantonio</a:t>
            </a:r>
            <a:r>
              <a:rPr lang="it-IT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” - Cosenza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  <a:p>
            <a:pPr algn="ctr"/>
            <a:endParaRPr lang="it-IT" dirty="0"/>
          </a:p>
        </p:txBody>
      </p:sp>
      <p:pic>
        <p:nvPicPr>
          <p:cNvPr id="11" name="Picture 2" descr="http://www.italiaunita150.it/media/60034/logo_150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96336" y="1772816"/>
            <a:ext cx="1008112" cy="1014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0792" y="764704"/>
            <a:ext cx="8067672" cy="288032"/>
          </a:xfrm>
        </p:spPr>
        <p:txBody>
          <a:bodyPr>
            <a:noAutofit/>
          </a:bodyPr>
          <a:lstStyle/>
          <a:p>
            <a:pPr algn="ctr"/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PREMIO MUSICALE PER STRUMENTISTI E CANTANTI – 1^ ED. “CITTA’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DI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 CROSIA” – 7^ ED. “G.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CARRISI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” </a:t>
            </a:r>
            <a:endParaRPr lang="it-IT" sz="1100" i="1" dirty="0">
              <a:solidFill>
                <a:srgbClr val="FFFF00"/>
              </a:solidFill>
              <a:effectLst/>
              <a:latin typeface="Cooper Black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77744" y="1340768"/>
            <a:ext cx="7854696" cy="4824536"/>
          </a:xfr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008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9200000" scaled="0"/>
            <a:tileRect/>
          </a:gradFill>
        </p:spPr>
        <p:txBody>
          <a:bodyPr>
            <a:normAutofit fontScale="62500" lnSpcReduction="20000"/>
          </a:bodyPr>
          <a:lstStyle/>
          <a:p>
            <a:pPr algn="ctr"/>
            <a:endParaRPr lang="it-IT" sz="1300" dirty="0" smtClean="0">
              <a:solidFill>
                <a:srgbClr val="FF0000"/>
              </a:solidFill>
            </a:endParaRPr>
          </a:p>
          <a:p>
            <a:pPr algn="ctr"/>
            <a:r>
              <a:rPr lang="it-IT" sz="5100" dirty="0" smtClean="0">
                <a:solidFill>
                  <a:srgbClr val="FF0000"/>
                </a:solidFill>
              </a:rPr>
              <a:t>Fratelli d'Italia,</a:t>
            </a:r>
            <a:br>
              <a:rPr lang="it-IT" sz="5100" dirty="0" smtClean="0">
                <a:solidFill>
                  <a:srgbClr val="FF0000"/>
                </a:solidFill>
              </a:rPr>
            </a:br>
            <a:r>
              <a:rPr lang="it-IT" sz="5100" dirty="0" smtClean="0">
                <a:solidFill>
                  <a:srgbClr val="FF0000"/>
                </a:solidFill>
              </a:rPr>
              <a:t>l'Italia s'è desta;</a:t>
            </a:r>
            <a:br>
              <a:rPr lang="it-IT" sz="5100" dirty="0" smtClean="0">
                <a:solidFill>
                  <a:srgbClr val="FF0000"/>
                </a:solidFill>
              </a:rPr>
            </a:br>
            <a:r>
              <a:rPr lang="it-IT" sz="5100" dirty="0" smtClean="0">
                <a:solidFill>
                  <a:srgbClr val="FF0000"/>
                </a:solidFill>
              </a:rPr>
              <a:t>dell'elmo di </a:t>
            </a:r>
            <a:r>
              <a:rPr lang="it-IT" sz="5100" dirty="0" err="1" smtClean="0">
                <a:solidFill>
                  <a:srgbClr val="FF0000"/>
                </a:solidFill>
              </a:rPr>
              <a:t>Scipio</a:t>
            </a:r>
            <a:r>
              <a:rPr lang="it-IT" sz="5100" dirty="0" smtClean="0">
                <a:solidFill>
                  <a:srgbClr val="FF0000"/>
                </a:solidFill>
              </a:rPr>
              <a:t/>
            </a:r>
            <a:br>
              <a:rPr lang="it-IT" sz="5100" dirty="0" smtClean="0">
                <a:solidFill>
                  <a:srgbClr val="FF0000"/>
                </a:solidFill>
              </a:rPr>
            </a:br>
            <a:r>
              <a:rPr lang="it-IT" sz="5100" dirty="0" smtClean="0">
                <a:solidFill>
                  <a:srgbClr val="FF0000"/>
                </a:solidFill>
              </a:rPr>
              <a:t>s'è cinta la testa.</a:t>
            </a:r>
            <a:br>
              <a:rPr lang="it-IT" sz="5100" dirty="0" smtClean="0">
                <a:solidFill>
                  <a:srgbClr val="FF0000"/>
                </a:solidFill>
              </a:rPr>
            </a:br>
            <a:r>
              <a:rPr lang="it-IT" sz="5100" dirty="0" smtClean="0">
                <a:solidFill>
                  <a:srgbClr val="FF0000"/>
                </a:solidFill>
              </a:rPr>
              <a:t>Dov'è la Vittoria?</a:t>
            </a:r>
            <a:br>
              <a:rPr lang="it-IT" sz="5100" dirty="0" smtClean="0">
                <a:solidFill>
                  <a:srgbClr val="FF0000"/>
                </a:solidFill>
              </a:rPr>
            </a:br>
            <a:r>
              <a:rPr lang="it-IT" sz="5100" dirty="0" smtClean="0">
                <a:solidFill>
                  <a:srgbClr val="FF0000"/>
                </a:solidFill>
              </a:rPr>
              <a:t>Le porga la chioma;</a:t>
            </a:r>
            <a:br>
              <a:rPr lang="it-IT" sz="5100" dirty="0" smtClean="0">
                <a:solidFill>
                  <a:srgbClr val="FF0000"/>
                </a:solidFill>
              </a:rPr>
            </a:br>
            <a:r>
              <a:rPr lang="it-IT" sz="5100" dirty="0" smtClean="0">
                <a:solidFill>
                  <a:srgbClr val="FF0000"/>
                </a:solidFill>
              </a:rPr>
              <a:t>ché schiava di Roma</a:t>
            </a:r>
            <a:br>
              <a:rPr lang="it-IT" sz="5100" dirty="0" smtClean="0">
                <a:solidFill>
                  <a:srgbClr val="FF0000"/>
                </a:solidFill>
              </a:rPr>
            </a:br>
            <a:r>
              <a:rPr lang="it-IT" sz="5100" dirty="0" smtClean="0">
                <a:solidFill>
                  <a:srgbClr val="FF0000"/>
                </a:solidFill>
              </a:rPr>
              <a:t>Iddio la creò. </a:t>
            </a:r>
          </a:p>
          <a:p>
            <a:pPr algn="ctr"/>
            <a:r>
              <a:rPr lang="it-IT" sz="5100" i="1" dirty="0" err="1" smtClean="0">
                <a:solidFill>
                  <a:srgbClr val="FF0000"/>
                </a:solidFill>
              </a:rPr>
              <a:t>Stringiamci</a:t>
            </a:r>
            <a:r>
              <a:rPr lang="it-IT" sz="5100" i="1" dirty="0" smtClean="0">
                <a:solidFill>
                  <a:srgbClr val="FF0000"/>
                </a:solidFill>
              </a:rPr>
              <a:t> a coorte!</a:t>
            </a:r>
            <a:br>
              <a:rPr lang="it-IT" sz="5100" i="1" dirty="0" smtClean="0">
                <a:solidFill>
                  <a:srgbClr val="FF0000"/>
                </a:solidFill>
              </a:rPr>
            </a:br>
            <a:r>
              <a:rPr lang="it-IT" sz="5100" i="1" dirty="0" smtClean="0">
                <a:solidFill>
                  <a:srgbClr val="FF0000"/>
                </a:solidFill>
              </a:rPr>
              <a:t>Siam pronti alla morte;</a:t>
            </a:r>
            <a:br>
              <a:rPr lang="it-IT" sz="5100" i="1" dirty="0" smtClean="0">
                <a:solidFill>
                  <a:srgbClr val="FF0000"/>
                </a:solidFill>
              </a:rPr>
            </a:br>
            <a:r>
              <a:rPr lang="it-IT" sz="5100" i="1" dirty="0" smtClean="0">
                <a:solidFill>
                  <a:srgbClr val="FF0000"/>
                </a:solidFill>
              </a:rPr>
              <a:t>Italia chiamò.</a:t>
            </a:r>
            <a:endParaRPr lang="it-IT" sz="5100" dirty="0">
              <a:solidFill>
                <a:srgbClr val="FF0000"/>
              </a:solidFill>
            </a:endParaRPr>
          </a:p>
        </p:txBody>
      </p:sp>
      <p:pic>
        <p:nvPicPr>
          <p:cNvPr id="1026" name="Picture 2" descr="CIRCOLO CULTURAL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60648"/>
            <a:ext cx="529549" cy="50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OMUNE CROS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8640"/>
            <a:ext cx="44082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4716016" y="260648"/>
            <a:ext cx="410445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Circolo </a:t>
            </a: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Culturale - Mirto </a:t>
            </a:r>
            <a:r>
              <a:rPr lang="it-IT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259632" y="188640"/>
            <a:ext cx="24482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Comune di </a:t>
            </a:r>
            <a:r>
              <a:rPr lang="it-IT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555776" y="6309320"/>
            <a:ext cx="3960440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Mirto – </a:t>
            </a:r>
            <a:r>
              <a:rPr lang="it-IT" dirty="0" err="1" smtClean="0">
                <a:solidFill>
                  <a:srgbClr val="0000FF"/>
                </a:solidFill>
                <a:latin typeface="CommercialScript BT" pitchFamily="66" charset="0"/>
              </a:rPr>
              <a:t>Palateatro</a:t>
            </a:r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 Comunale  9 aprile 2011</a:t>
            </a:r>
            <a:endParaRPr lang="it-IT" dirty="0">
              <a:solidFill>
                <a:srgbClr val="0000FF"/>
              </a:solidFill>
              <a:latin typeface="CommercialScript BT" pitchFamily="66" charset="0"/>
            </a:endParaRPr>
          </a:p>
        </p:txBody>
      </p:sp>
      <p:pic>
        <p:nvPicPr>
          <p:cNvPr id="9" name="Picture 2" descr="http://www.italiaunita150.it/media/60034/logo_1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56376" y="1484784"/>
            <a:ext cx="1008112" cy="1014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0792" y="764704"/>
            <a:ext cx="8067672" cy="288032"/>
          </a:xfrm>
        </p:spPr>
        <p:txBody>
          <a:bodyPr>
            <a:noAutofit/>
          </a:bodyPr>
          <a:lstStyle/>
          <a:p>
            <a:pPr algn="ctr"/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PREMIO MUSICALE PER STRUMENTISTI E CANTANTI – 1^ ED. “CITTA’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DI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 CROSIA” – 7^ ED. “G.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CARRISI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” </a:t>
            </a:r>
            <a:endParaRPr lang="it-IT" sz="1100" i="1" dirty="0">
              <a:solidFill>
                <a:srgbClr val="FFFF00"/>
              </a:solidFill>
              <a:effectLst/>
              <a:latin typeface="Cooper Black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77744" y="1340768"/>
            <a:ext cx="7854696" cy="4824536"/>
          </a:xfr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008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9200000" scaled="0"/>
            <a:tileRect/>
          </a:gradFill>
        </p:spPr>
        <p:txBody>
          <a:bodyPr>
            <a:normAutofit fontScale="85000" lnSpcReduction="20000"/>
          </a:bodyPr>
          <a:lstStyle/>
          <a:p>
            <a:pPr algn="ctr"/>
            <a:endParaRPr lang="it-IT" sz="1300" dirty="0" smtClean="0">
              <a:solidFill>
                <a:srgbClr val="FF0000"/>
              </a:solidFill>
            </a:endParaRPr>
          </a:p>
          <a:p>
            <a:pPr algn="ctr"/>
            <a:r>
              <a:rPr lang="it-IT" sz="3800" dirty="0" smtClean="0">
                <a:solidFill>
                  <a:srgbClr val="FF0000"/>
                </a:solidFill>
              </a:rPr>
              <a:t>Noi siamo da secoli</a:t>
            </a:r>
            <a:br>
              <a:rPr lang="it-IT" sz="3800" dirty="0" smtClean="0">
                <a:solidFill>
                  <a:srgbClr val="FF0000"/>
                </a:solidFill>
              </a:rPr>
            </a:br>
            <a:r>
              <a:rPr lang="it-IT" sz="3800" dirty="0" smtClean="0">
                <a:solidFill>
                  <a:srgbClr val="FF0000"/>
                </a:solidFill>
              </a:rPr>
              <a:t>calpesti, derisi,</a:t>
            </a:r>
            <a:br>
              <a:rPr lang="it-IT" sz="3800" dirty="0" smtClean="0">
                <a:solidFill>
                  <a:srgbClr val="FF0000"/>
                </a:solidFill>
              </a:rPr>
            </a:br>
            <a:r>
              <a:rPr lang="it-IT" sz="3800" dirty="0" smtClean="0">
                <a:solidFill>
                  <a:srgbClr val="FF0000"/>
                </a:solidFill>
              </a:rPr>
              <a:t>perché non </a:t>
            </a:r>
            <a:r>
              <a:rPr lang="it-IT" sz="3800" dirty="0" err="1" smtClean="0">
                <a:solidFill>
                  <a:srgbClr val="FF0000"/>
                </a:solidFill>
              </a:rPr>
              <a:t>siam</a:t>
            </a:r>
            <a:r>
              <a:rPr lang="it-IT" sz="3800" dirty="0" smtClean="0">
                <a:solidFill>
                  <a:srgbClr val="FF0000"/>
                </a:solidFill>
              </a:rPr>
              <a:t> popolo,</a:t>
            </a:r>
            <a:br>
              <a:rPr lang="it-IT" sz="3800" dirty="0" smtClean="0">
                <a:solidFill>
                  <a:srgbClr val="FF0000"/>
                </a:solidFill>
              </a:rPr>
            </a:br>
            <a:r>
              <a:rPr lang="it-IT" sz="3800" dirty="0" smtClean="0">
                <a:solidFill>
                  <a:srgbClr val="FF0000"/>
                </a:solidFill>
              </a:rPr>
              <a:t>perché </a:t>
            </a:r>
            <a:r>
              <a:rPr lang="it-IT" sz="3800" dirty="0" err="1" smtClean="0">
                <a:solidFill>
                  <a:srgbClr val="FF0000"/>
                </a:solidFill>
              </a:rPr>
              <a:t>siam</a:t>
            </a:r>
            <a:r>
              <a:rPr lang="it-IT" sz="3800" dirty="0" smtClean="0">
                <a:solidFill>
                  <a:srgbClr val="FF0000"/>
                </a:solidFill>
              </a:rPr>
              <a:t> divisi.</a:t>
            </a:r>
            <a:br>
              <a:rPr lang="it-IT" sz="3800" dirty="0" smtClean="0">
                <a:solidFill>
                  <a:srgbClr val="FF0000"/>
                </a:solidFill>
              </a:rPr>
            </a:br>
            <a:r>
              <a:rPr lang="it-IT" sz="3800" dirty="0" err="1" smtClean="0">
                <a:solidFill>
                  <a:srgbClr val="FF0000"/>
                </a:solidFill>
              </a:rPr>
              <a:t>Raccolgaci</a:t>
            </a:r>
            <a:r>
              <a:rPr lang="it-IT" sz="3800" dirty="0" smtClean="0">
                <a:solidFill>
                  <a:srgbClr val="FF0000"/>
                </a:solidFill>
              </a:rPr>
              <a:t> un'unica</a:t>
            </a:r>
            <a:br>
              <a:rPr lang="it-IT" sz="3800" dirty="0" smtClean="0">
                <a:solidFill>
                  <a:srgbClr val="FF0000"/>
                </a:solidFill>
              </a:rPr>
            </a:br>
            <a:r>
              <a:rPr lang="it-IT" sz="3800" dirty="0" smtClean="0">
                <a:solidFill>
                  <a:srgbClr val="FF0000"/>
                </a:solidFill>
              </a:rPr>
              <a:t>bandiera, una speme:</a:t>
            </a:r>
            <a:br>
              <a:rPr lang="it-IT" sz="3800" dirty="0" smtClean="0">
                <a:solidFill>
                  <a:srgbClr val="FF0000"/>
                </a:solidFill>
              </a:rPr>
            </a:br>
            <a:r>
              <a:rPr lang="it-IT" sz="3800" dirty="0" smtClean="0">
                <a:solidFill>
                  <a:srgbClr val="FF0000"/>
                </a:solidFill>
              </a:rPr>
              <a:t>di fonderci insieme</a:t>
            </a:r>
            <a:br>
              <a:rPr lang="it-IT" sz="3800" dirty="0" smtClean="0">
                <a:solidFill>
                  <a:srgbClr val="FF0000"/>
                </a:solidFill>
              </a:rPr>
            </a:br>
            <a:r>
              <a:rPr lang="it-IT" sz="3800" dirty="0" smtClean="0">
                <a:solidFill>
                  <a:srgbClr val="FF0000"/>
                </a:solidFill>
              </a:rPr>
              <a:t>già l'ora suonò.</a:t>
            </a:r>
          </a:p>
          <a:p>
            <a:pPr algn="ctr"/>
            <a:r>
              <a:rPr lang="it-IT" sz="3800" dirty="0" err="1" smtClean="0">
                <a:solidFill>
                  <a:srgbClr val="FF0000"/>
                </a:solidFill>
              </a:rPr>
              <a:t>Stringiamci</a:t>
            </a:r>
            <a:r>
              <a:rPr lang="it-IT" sz="3800" dirty="0" smtClean="0">
                <a:solidFill>
                  <a:srgbClr val="FF0000"/>
                </a:solidFill>
              </a:rPr>
              <a:t> a coorte!</a:t>
            </a:r>
            <a:br>
              <a:rPr lang="it-IT" sz="3800" dirty="0" smtClean="0">
                <a:solidFill>
                  <a:srgbClr val="FF0000"/>
                </a:solidFill>
              </a:rPr>
            </a:br>
            <a:r>
              <a:rPr lang="it-IT" sz="3800" dirty="0" smtClean="0">
                <a:solidFill>
                  <a:srgbClr val="FF0000"/>
                </a:solidFill>
              </a:rPr>
              <a:t>Siam pronti alla morte;</a:t>
            </a:r>
            <a:br>
              <a:rPr lang="it-IT" sz="3800" dirty="0" smtClean="0">
                <a:solidFill>
                  <a:srgbClr val="FF0000"/>
                </a:solidFill>
              </a:rPr>
            </a:br>
            <a:r>
              <a:rPr lang="it-IT" sz="3800" dirty="0" smtClean="0">
                <a:solidFill>
                  <a:srgbClr val="FF0000"/>
                </a:solidFill>
              </a:rPr>
              <a:t>Italia chiamò.</a:t>
            </a:r>
          </a:p>
        </p:txBody>
      </p:sp>
      <p:pic>
        <p:nvPicPr>
          <p:cNvPr id="1026" name="Picture 2" descr="CIRCOLO CULTURAL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60648"/>
            <a:ext cx="529549" cy="50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OMUNE CROS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8640"/>
            <a:ext cx="44082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4716016" y="260648"/>
            <a:ext cx="410445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Circolo </a:t>
            </a: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Culturale - Mirto </a:t>
            </a:r>
            <a:r>
              <a:rPr lang="it-IT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259632" y="188640"/>
            <a:ext cx="24482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Comune di </a:t>
            </a:r>
            <a:r>
              <a:rPr lang="it-IT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555776" y="6309320"/>
            <a:ext cx="3960440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Mirto – </a:t>
            </a:r>
            <a:r>
              <a:rPr lang="it-IT" dirty="0" err="1" smtClean="0">
                <a:solidFill>
                  <a:srgbClr val="0000FF"/>
                </a:solidFill>
                <a:latin typeface="CommercialScript BT" pitchFamily="66" charset="0"/>
              </a:rPr>
              <a:t>Palateatro</a:t>
            </a:r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 Comunale  9 aprile 2011</a:t>
            </a:r>
            <a:endParaRPr lang="it-IT" dirty="0">
              <a:solidFill>
                <a:srgbClr val="0000FF"/>
              </a:solidFill>
              <a:latin typeface="CommercialScript BT" pitchFamily="66" charset="0"/>
            </a:endParaRPr>
          </a:p>
        </p:txBody>
      </p:sp>
      <p:pic>
        <p:nvPicPr>
          <p:cNvPr id="9" name="Picture 2" descr="http://www.italiaunita150.it/media/60034/logo_1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1556792"/>
            <a:ext cx="1008112" cy="1014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0792" y="764704"/>
            <a:ext cx="8067672" cy="288032"/>
          </a:xfrm>
        </p:spPr>
        <p:txBody>
          <a:bodyPr>
            <a:noAutofit/>
          </a:bodyPr>
          <a:lstStyle/>
          <a:p>
            <a:pPr algn="ctr"/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PREMIO MUSICALE PER STRUMENTISTI E CANTANTI – 1^ ED. “CITTA’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DI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 CROSIA” – 7^ ED. “G.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CARRISI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” </a:t>
            </a:r>
            <a:endParaRPr lang="it-IT" sz="1100" i="1" dirty="0">
              <a:solidFill>
                <a:srgbClr val="FFFF00"/>
              </a:solidFill>
              <a:effectLst/>
              <a:latin typeface="Cooper Black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77744" y="1340768"/>
            <a:ext cx="7854696" cy="4824536"/>
          </a:xfrm>
          <a:gradFill flip="none" rotWithShape="1">
            <a:gsLst>
              <a:gs pos="0">
                <a:srgbClr val="FF0000"/>
              </a:gs>
              <a:gs pos="0">
                <a:srgbClr val="FF0000"/>
              </a:gs>
              <a:gs pos="0">
                <a:srgbClr val="008000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19200000" scaled="0"/>
            <a:tileRect/>
          </a:gradFill>
        </p:spPr>
        <p:txBody>
          <a:bodyPr>
            <a:normAutofit fontScale="85000" lnSpcReduction="20000"/>
          </a:bodyPr>
          <a:lstStyle/>
          <a:p>
            <a:pPr algn="ctr"/>
            <a:endParaRPr lang="it-IT" sz="1300" dirty="0" smtClean="0">
              <a:solidFill>
                <a:srgbClr val="FF0000"/>
              </a:solidFill>
            </a:endParaRPr>
          </a:p>
          <a:p>
            <a:pPr algn="ctr"/>
            <a:r>
              <a:rPr lang="it-IT" sz="3800" dirty="0" smtClean="0">
                <a:solidFill>
                  <a:srgbClr val="FF0000"/>
                </a:solidFill>
              </a:rPr>
              <a:t>Uniamoci, amiamoci;</a:t>
            </a:r>
            <a:br>
              <a:rPr lang="it-IT" sz="3800" dirty="0" smtClean="0">
                <a:solidFill>
                  <a:srgbClr val="FF0000"/>
                </a:solidFill>
              </a:rPr>
            </a:br>
            <a:r>
              <a:rPr lang="it-IT" sz="3800" dirty="0" smtClean="0">
                <a:solidFill>
                  <a:srgbClr val="FF0000"/>
                </a:solidFill>
              </a:rPr>
              <a:t>l'unione e l'amore</a:t>
            </a:r>
            <a:br>
              <a:rPr lang="it-IT" sz="3800" dirty="0" smtClean="0">
                <a:solidFill>
                  <a:srgbClr val="FF0000"/>
                </a:solidFill>
              </a:rPr>
            </a:br>
            <a:r>
              <a:rPr lang="it-IT" sz="3800" dirty="0" smtClean="0">
                <a:solidFill>
                  <a:srgbClr val="FF0000"/>
                </a:solidFill>
              </a:rPr>
              <a:t>rivelano ai popoli</a:t>
            </a:r>
            <a:br>
              <a:rPr lang="it-IT" sz="3800" dirty="0" smtClean="0">
                <a:solidFill>
                  <a:srgbClr val="FF0000"/>
                </a:solidFill>
              </a:rPr>
            </a:br>
            <a:r>
              <a:rPr lang="it-IT" sz="3800" dirty="0" smtClean="0">
                <a:solidFill>
                  <a:srgbClr val="FF0000"/>
                </a:solidFill>
              </a:rPr>
              <a:t>le vie del Signore.</a:t>
            </a:r>
            <a:br>
              <a:rPr lang="it-IT" sz="3800" dirty="0" smtClean="0">
                <a:solidFill>
                  <a:srgbClr val="FF0000"/>
                </a:solidFill>
              </a:rPr>
            </a:br>
            <a:r>
              <a:rPr lang="it-IT" sz="3800" dirty="0" smtClean="0">
                <a:solidFill>
                  <a:srgbClr val="FF0000"/>
                </a:solidFill>
              </a:rPr>
              <a:t>Giuriamo far libero</a:t>
            </a:r>
            <a:br>
              <a:rPr lang="it-IT" sz="3800" dirty="0" smtClean="0">
                <a:solidFill>
                  <a:srgbClr val="FF0000"/>
                </a:solidFill>
              </a:rPr>
            </a:br>
            <a:r>
              <a:rPr lang="it-IT" sz="3800" dirty="0" smtClean="0">
                <a:solidFill>
                  <a:srgbClr val="FF0000"/>
                </a:solidFill>
              </a:rPr>
              <a:t>il suolo natio:</a:t>
            </a:r>
            <a:br>
              <a:rPr lang="it-IT" sz="3800" dirty="0" smtClean="0">
                <a:solidFill>
                  <a:srgbClr val="FF0000"/>
                </a:solidFill>
              </a:rPr>
            </a:br>
            <a:r>
              <a:rPr lang="it-IT" sz="3800" dirty="0" smtClean="0">
                <a:solidFill>
                  <a:srgbClr val="FF0000"/>
                </a:solidFill>
              </a:rPr>
              <a:t>uniti, per Dio,</a:t>
            </a:r>
            <a:br>
              <a:rPr lang="it-IT" sz="3800" dirty="0" smtClean="0">
                <a:solidFill>
                  <a:srgbClr val="FF0000"/>
                </a:solidFill>
              </a:rPr>
            </a:br>
            <a:r>
              <a:rPr lang="it-IT" sz="3800" dirty="0" smtClean="0">
                <a:solidFill>
                  <a:srgbClr val="FF0000"/>
                </a:solidFill>
              </a:rPr>
              <a:t>chi vincer ci può?</a:t>
            </a:r>
          </a:p>
          <a:p>
            <a:pPr algn="ctr"/>
            <a:r>
              <a:rPr lang="it-IT" sz="3800" dirty="0" err="1" smtClean="0">
                <a:solidFill>
                  <a:srgbClr val="FF0000"/>
                </a:solidFill>
              </a:rPr>
              <a:t>Stringiamci</a:t>
            </a:r>
            <a:r>
              <a:rPr lang="it-IT" sz="3800" dirty="0" smtClean="0">
                <a:solidFill>
                  <a:srgbClr val="FF0000"/>
                </a:solidFill>
              </a:rPr>
              <a:t> a coorte!</a:t>
            </a:r>
            <a:br>
              <a:rPr lang="it-IT" sz="3800" dirty="0" smtClean="0">
                <a:solidFill>
                  <a:srgbClr val="FF0000"/>
                </a:solidFill>
              </a:rPr>
            </a:br>
            <a:r>
              <a:rPr lang="it-IT" sz="3800" dirty="0" smtClean="0">
                <a:solidFill>
                  <a:srgbClr val="FF0000"/>
                </a:solidFill>
              </a:rPr>
              <a:t>Siam pronti alla morte;</a:t>
            </a:r>
            <a:br>
              <a:rPr lang="it-IT" sz="3800" dirty="0" smtClean="0">
                <a:solidFill>
                  <a:srgbClr val="FF0000"/>
                </a:solidFill>
              </a:rPr>
            </a:br>
            <a:r>
              <a:rPr lang="it-IT" sz="3800" dirty="0" smtClean="0">
                <a:solidFill>
                  <a:srgbClr val="FF0000"/>
                </a:solidFill>
              </a:rPr>
              <a:t>Italia chiamò.</a:t>
            </a:r>
          </a:p>
        </p:txBody>
      </p:sp>
      <p:pic>
        <p:nvPicPr>
          <p:cNvPr id="1026" name="Picture 2" descr="CIRCOLO CULTURAL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60648"/>
            <a:ext cx="529549" cy="50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OMUNE CROS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8640"/>
            <a:ext cx="44082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4716016" y="260648"/>
            <a:ext cx="410445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Circolo </a:t>
            </a: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Culturale - Mirto </a:t>
            </a:r>
            <a:r>
              <a:rPr lang="it-IT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259632" y="188640"/>
            <a:ext cx="24482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Comune di </a:t>
            </a:r>
            <a:r>
              <a:rPr lang="it-IT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555776" y="6309320"/>
            <a:ext cx="3960440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Mirto – </a:t>
            </a:r>
            <a:r>
              <a:rPr lang="it-IT" dirty="0" err="1" smtClean="0">
                <a:solidFill>
                  <a:srgbClr val="0000FF"/>
                </a:solidFill>
                <a:latin typeface="CommercialScript BT" pitchFamily="66" charset="0"/>
              </a:rPr>
              <a:t>Palateatro</a:t>
            </a:r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 Comunale  9 aprile 2011</a:t>
            </a:r>
            <a:endParaRPr lang="it-IT" dirty="0">
              <a:solidFill>
                <a:srgbClr val="0000FF"/>
              </a:solidFill>
              <a:latin typeface="CommercialScript BT" pitchFamily="66" charset="0"/>
            </a:endParaRPr>
          </a:p>
        </p:txBody>
      </p:sp>
      <p:pic>
        <p:nvPicPr>
          <p:cNvPr id="9" name="Picture 2" descr="http://www.italiaunita150.it/media/60034/logo_1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84368" y="1556792"/>
            <a:ext cx="1008112" cy="1014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0792" y="764704"/>
            <a:ext cx="8067672" cy="288032"/>
          </a:xfrm>
        </p:spPr>
        <p:txBody>
          <a:bodyPr>
            <a:noAutofit/>
          </a:bodyPr>
          <a:lstStyle/>
          <a:p>
            <a:pPr algn="ctr"/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PREMIO MUSICALE PER STRUMENTISTI E CANTANTI – 1^ ED. “CITTA’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DI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 CROSIA” – 7^ ED. “G.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CARRISI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” </a:t>
            </a:r>
            <a:endParaRPr lang="it-IT" sz="1100" i="1" dirty="0">
              <a:solidFill>
                <a:srgbClr val="FFFF00"/>
              </a:solidFill>
              <a:effectLst/>
              <a:latin typeface="Cooper Black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3400" y="2900536"/>
            <a:ext cx="7854696" cy="2040632"/>
          </a:xfrm>
        </p:spPr>
        <p:txBody>
          <a:bodyPr>
            <a:normAutofit/>
          </a:bodyPr>
          <a:lstStyle/>
          <a:p>
            <a:pPr algn="ctr"/>
            <a:r>
              <a:rPr lang="it-IT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Francesco Rizzo</a:t>
            </a:r>
          </a:p>
          <a:p>
            <a:pPr algn="ctr"/>
            <a:r>
              <a:rPr lang="it-IT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Presidente del Circolo</a:t>
            </a:r>
            <a:endParaRPr lang="it-IT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pic>
        <p:nvPicPr>
          <p:cNvPr id="1026" name="Picture 2" descr="CIRCOLO CULTURAL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60648"/>
            <a:ext cx="529549" cy="50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OMUNE CROS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8640"/>
            <a:ext cx="44082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4716016" y="260648"/>
            <a:ext cx="410445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Circolo </a:t>
            </a: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Culturale - Mirto </a:t>
            </a:r>
            <a:r>
              <a:rPr lang="it-IT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259632" y="188640"/>
            <a:ext cx="24482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Comune di </a:t>
            </a:r>
            <a:r>
              <a:rPr lang="it-IT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555776" y="6309320"/>
            <a:ext cx="3960440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Mirto – </a:t>
            </a:r>
            <a:r>
              <a:rPr lang="it-IT" dirty="0" err="1" smtClean="0">
                <a:solidFill>
                  <a:srgbClr val="0000FF"/>
                </a:solidFill>
                <a:latin typeface="CommercialScript BT" pitchFamily="66" charset="0"/>
              </a:rPr>
              <a:t>Palateatro</a:t>
            </a:r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 Comunale  9 aprile 2011</a:t>
            </a:r>
            <a:endParaRPr lang="it-IT" dirty="0">
              <a:solidFill>
                <a:srgbClr val="0000FF"/>
              </a:solidFill>
              <a:latin typeface="CommercialScript BT" pitchFamily="66" charset="0"/>
            </a:endParaRPr>
          </a:p>
        </p:txBody>
      </p:sp>
      <p:pic>
        <p:nvPicPr>
          <p:cNvPr id="9" name="Picture 2" descr="http://www.italiaunita150.it/media/60034/logo_1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340768"/>
            <a:ext cx="1008112" cy="1014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0792" y="764704"/>
            <a:ext cx="8067672" cy="288032"/>
          </a:xfrm>
        </p:spPr>
        <p:txBody>
          <a:bodyPr>
            <a:noAutofit/>
          </a:bodyPr>
          <a:lstStyle/>
          <a:p>
            <a:pPr algn="ctr"/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PREMIO MUSICALE PER STRUMENTISTI E CANTANTI – 1^ ED. “CITTA’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DI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 CROSIA” – 7^ ED. “G.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CARRISI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” </a:t>
            </a:r>
            <a:endParaRPr lang="it-IT" sz="1100" i="1" dirty="0">
              <a:solidFill>
                <a:srgbClr val="FFFF00"/>
              </a:solidFill>
              <a:effectLst/>
              <a:latin typeface="Cooper Black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3400" y="2780928"/>
            <a:ext cx="7854696" cy="2520280"/>
          </a:xfrm>
        </p:spPr>
        <p:txBody>
          <a:bodyPr/>
          <a:lstStyle/>
          <a:p>
            <a:pPr algn="ctr"/>
            <a:r>
              <a:rPr lang="it-IT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Gerardo </a:t>
            </a:r>
            <a:r>
              <a:rPr lang="it-IT" sz="6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Aiello</a:t>
            </a:r>
            <a:endParaRPr lang="it-IT" sz="6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  <a:p>
            <a:pPr algn="ctr"/>
            <a:r>
              <a:rPr lang="it-IT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Sindaco di </a:t>
            </a:r>
            <a:r>
              <a:rPr lang="it-IT" sz="3600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pic>
        <p:nvPicPr>
          <p:cNvPr id="1026" name="Picture 2" descr="CIRCOLO CULTURAL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60648"/>
            <a:ext cx="529549" cy="50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OMUNE CROS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8640"/>
            <a:ext cx="44082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4716016" y="260648"/>
            <a:ext cx="410445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Circolo </a:t>
            </a: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Culturale - Mirto </a:t>
            </a:r>
            <a:r>
              <a:rPr lang="it-IT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259632" y="188640"/>
            <a:ext cx="24482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Comune di </a:t>
            </a:r>
            <a:r>
              <a:rPr lang="it-IT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555776" y="6309320"/>
            <a:ext cx="3960440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Mirto – </a:t>
            </a:r>
            <a:r>
              <a:rPr lang="it-IT" dirty="0" err="1" smtClean="0">
                <a:solidFill>
                  <a:srgbClr val="0000FF"/>
                </a:solidFill>
                <a:latin typeface="CommercialScript BT" pitchFamily="66" charset="0"/>
              </a:rPr>
              <a:t>Palateatro</a:t>
            </a:r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 Comunale  9 aprile 2011</a:t>
            </a:r>
            <a:endParaRPr lang="it-IT" dirty="0">
              <a:solidFill>
                <a:srgbClr val="0000FF"/>
              </a:solidFill>
              <a:latin typeface="CommercialScript BT" pitchFamily="66" charset="0"/>
            </a:endParaRPr>
          </a:p>
        </p:txBody>
      </p:sp>
      <p:pic>
        <p:nvPicPr>
          <p:cNvPr id="9" name="Picture 2" descr="http://www.italiaunita150.it/media/60034/logo_1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1412776"/>
            <a:ext cx="1008112" cy="1014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0792" y="764704"/>
            <a:ext cx="8067672" cy="288032"/>
          </a:xfrm>
        </p:spPr>
        <p:txBody>
          <a:bodyPr>
            <a:noAutofit/>
          </a:bodyPr>
          <a:lstStyle/>
          <a:p>
            <a:pPr algn="ctr"/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PREMIO MUSICALE PER STRUMENTISTI E CANTANTI – 1^ ED. “CITTA’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DI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 CROSIA” – 7^ ED. “G.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CARRISI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” </a:t>
            </a:r>
            <a:endParaRPr lang="it-IT" sz="1100" i="1" dirty="0">
              <a:solidFill>
                <a:srgbClr val="FFFF00"/>
              </a:solidFill>
              <a:effectLst/>
              <a:latin typeface="Cooper Black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3400" y="2900536"/>
            <a:ext cx="7854696" cy="2112640"/>
          </a:xfrm>
        </p:spPr>
        <p:txBody>
          <a:bodyPr>
            <a:normAutofit/>
          </a:bodyPr>
          <a:lstStyle/>
          <a:p>
            <a:pPr algn="ctr"/>
            <a:r>
              <a:rPr lang="it-IT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Roberto </a:t>
            </a:r>
            <a:r>
              <a:rPr lang="it-IT" sz="6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Guarasci</a:t>
            </a:r>
            <a:endParaRPr lang="it-IT" sz="6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  <a:p>
            <a:pPr algn="ctr"/>
            <a:r>
              <a:rPr lang="it-IT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Presidente Conservatorio di Cosenza</a:t>
            </a:r>
            <a:endParaRPr lang="it-IT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pic>
        <p:nvPicPr>
          <p:cNvPr id="1026" name="Picture 2" descr="CIRCOLO CULTURAL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60648"/>
            <a:ext cx="529549" cy="50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OMUNE CROS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8640"/>
            <a:ext cx="44082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4716016" y="260648"/>
            <a:ext cx="410445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Circolo </a:t>
            </a: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Culturale - Mirto </a:t>
            </a:r>
            <a:r>
              <a:rPr lang="it-IT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259632" y="188640"/>
            <a:ext cx="24482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Comune di </a:t>
            </a:r>
            <a:r>
              <a:rPr lang="it-IT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555776" y="6309320"/>
            <a:ext cx="3960440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Mirto – </a:t>
            </a:r>
            <a:r>
              <a:rPr lang="it-IT" dirty="0" err="1" smtClean="0">
                <a:solidFill>
                  <a:srgbClr val="0000FF"/>
                </a:solidFill>
                <a:latin typeface="CommercialScript BT" pitchFamily="66" charset="0"/>
              </a:rPr>
              <a:t>Palateatro</a:t>
            </a:r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 Comunale  9 aprile 2011</a:t>
            </a:r>
            <a:endParaRPr lang="it-IT" dirty="0">
              <a:solidFill>
                <a:srgbClr val="0000FF"/>
              </a:solidFill>
              <a:latin typeface="CommercialScript BT" pitchFamily="66" charset="0"/>
            </a:endParaRPr>
          </a:p>
        </p:txBody>
      </p:sp>
      <p:pic>
        <p:nvPicPr>
          <p:cNvPr id="9" name="Picture 2" descr="http://www.italiaunita150.it/media/60034/logo_1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1412776"/>
            <a:ext cx="1008112" cy="1014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0792" y="764704"/>
            <a:ext cx="8067672" cy="288032"/>
          </a:xfrm>
        </p:spPr>
        <p:txBody>
          <a:bodyPr>
            <a:noAutofit/>
          </a:bodyPr>
          <a:lstStyle/>
          <a:p>
            <a:pPr algn="ctr"/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PREMIO MUSICALE PER STRUMENTISTI E CANTANTI – 1^ ED. “CITTA’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DI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 CROSIA” – 7^ ED. “G. </a:t>
            </a:r>
            <a:r>
              <a:rPr lang="it-IT" sz="1100" i="1" dirty="0" err="1" smtClean="0">
                <a:solidFill>
                  <a:srgbClr val="FFFF00"/>
                </a:solidFill>
                <a:effectLst/>
                <a:latin typeface="Cooper Black" pitchFamily="18" charset="0"/>
              </a:rPr>
              <a:t>CARRISI</a:t>
            </a:r>
            <a:r>
              <a:rPr lang="it-IT" sz="1100" i="1" dirty="0" smtClean="0">
                <a:solidFill>
                  <a:srgbClr val="FFFF00"/>
                </a:solidFill>
                <a:effectLst/>
                <a:latin typeface="Cooper Black" pitchFamily="18" charset="0"/>
              </a:rPr>
              <a:t>” </a:t>
            </a:r>
            <a:endParaRPr lang="it-IT" sz="1100" i="1" dirty="0">
              <a:solidFill>
                <a:srgbClr val="FFFF00"/>
              </a:solidFill>
              <a:effectLst/>
              <a:latin typeface="Cooper Black" pitchFamily="18" charset="0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3400" y="2900536"/>
            <a:ext cx="7854696" cy="2112640"/>
          </a:xfrm>
        </p:spPr>
        <p:txBody>
          <a:bodyPr/>
          <a:lstStyle/>
          <a:p>
            <a:pPr algn="ctr"/>
            <a:r>
              <a:rPr lang="it-IT" sz="6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Antonella </a:t>
            </a:r>
            <a:r>
              <a:rPr lang="it-IT" sz="66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Calvelli</a:t>
            </a:r>
            <a:endParaRPr lang="it-IT" sz="66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  <a:p>
            <a:pPr algn="ctr"/>
            <a:r>
              <a:rPr lang="it-IT" sz="36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Direttrice Conservatorio di Cosenza</a:t>
            </a:r>
            <a:endParaRPr lang="it-IT" sz="36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pic>
        <p:nvPicPr>
          <p:cNvPr id="1026" name="Picture 2" descr="CIRCOLO CULTURAL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60648"/>
            <a:ext cx="529549" cy="509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OMUNE CROSI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188640"/>
            <a:ext cx="440823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ttangolo 5"/>
          <p:cNvSpPr/>
          <p:nvPr/>
        </p:nvSpPr>
        <p:spPr>
          <a:xfrm>
            <a:off x="4716016" y="260648"/>
            <a:ext cx="4104456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Circolo </a:t>
            </a:r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Culturale - Mirto </a:t>
            </a:r>
            <a:r>
              <a:rPr lang="it-IT" sz="240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7" name="Rettangolo 6"/>
          <p:cNvSpPr/>
          <p:nvPr/>
        </p:nvSpPr>
        <p:spPr>
          <a:xfrm>
            <a:off x="1259632" y="188640"/>
            <a:ext cx="2448272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Comune di </a:t>
            </a:r>
            <a:r>
              <a:rPr lang="it-IT" sz="240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mercialScript BT" pitchFamily="66" charset="0"/>
              </a:rPr>
              <a:t>Crosia</a:t>
            </a:r>
            <a:endParaRPr lang="it-IT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mercialScript BT" pitchFamily="66" charset="0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2555776" y="6309320"/>
            <a:ext cx="3960440" cy="2880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Mirto – </a:t>
            </a:r>
            <a:r>
              <a:rPr lang="it-IT" dirty="0" err="1" smtClean="0">
                <a:solidFill>
                  <a:srgbClr val="0000FF"/>
                </a:solidFill>
                <a:latin typeface="CommercialScript BT" pitchFamily="66" charset="0"/>
              </a:rPr>
              <a:t>Palateatro</a:t>
            </a:r>
            <a:r>
              <a:rPr lang="it-IT" dirty="0" smtClean="0">
                <a:solidFill>
                  <a:srgbClr val="0000FF"/>
                </a:solidFill>
                <a:latin typeface="CommercialScript BT" pitchFamily="66" charset="0"/>
              </a:rPr>
              <a:t> Comunale  9 aprile 2011</a:t>
            </a:r>
            <a:endParaRPr lang="it-IT" dirty="0">
              <a:solidFill>
                <a:srgbClr val="0000FF"/>
              </a:solidFill>
              <a:latin typeface="CommercialScript BT" pitchFamily="66" charset="0"/>
            </a:endParaRPr>
          </a:p>
        </p:txBody>
      </p:sp>
      <p:pic>
        <p:nvPicPr>
          <p:cNvPr id="9" name="Picture 2" descr="http://www.italiaunita150.it/media/60034/logo_15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68344" y="1268760"/>
            <a:ext cx="1008112" cy="101441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119</TotalTime>
  <Words>827</Words>
  <Application>Microsoft Office PowerPoint</Application>
  <PresentationFormat>Presentazione su schermo (4:3)</PresentationFormat>
  <Paragraphs>130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19</vt:i4>
      </vt:variant>
    </vt:vector>
  </HeadingPairs>
  <TitlesOfParts>
    <vt:vector size="20" baseType="lpstr">
      <vt:lpstr>Equinozio</vt:lpstr>
      <vt:lpstr>PREMIO MUSICALE  PER STRUMENTISTI E CANTANTI  1^ ED. “CITTA’ DI CROSIA”  7^ ED. “G. CARRISI” </vt:lpstr>
      <vt:lpstr>LA BANDA MUSICALE “CITTA’ DI CROSIA” diretta dal maestro Salvatore Mazzei esegue L’INNO NAZIONALE  DELLA REPUBBLICA ITALIANA (G. Mameli – M. Novaro)</vt:lpstr>
      <vt:lpstr>PREMIO MUSICALE PER STRUMENTISTI E CANTANTI – 1^ ED. “CITTA’ DI CROSIA” – 7^ ED. “G. CARRISI” </vt:lpstr>
      <vt:lpstr>PREMIO MUSICALE PER STRUMENTISTI E CANTANTI – 1^ ED. “CITTA’ DI CROSIA” – 7^ ED. “G. CARRISI” </vt:lpstr>
      <vt:lpstr>PREMIO MUSICALE PER STRUMENTISTI E CANTANTI – 1^ ED. “CITTA’ DI CROSIA” – 7^ ED. “G. CARRISI” </vt:lpstr>
      <vt:lpstr>PREMIO MUSICALE PER STRUMENTISTI E CANTANTI – 1^ ED. “CITTA’ DI CROSIA” – 7^ ED. “G. CARRISI” </vt:lpstr>
      <vt:lpstr>PREMIO MUSICALE PER STRUMENTISTI E CANTANTI – 1^ ED. “CITTA’ DI CROSIA” – 7^ ED. “G. CARRISI” </vt:lpstr>
      <vt:lpstr>PREMIO MUSICALE PER STRUMENTISTI E CANTANTI – 1^ ED. “CITTA’ DI CROSIA” – 7^ ED. “G. CARRISI” </vt:lpstr>
      <vt:lpstr>PREMIO MUSICALE PER STRUMENTISTI E CANTANTI – 1^ ED. “CITTA’ DI CROSIA” – 7^ ED. “G. CARRISI” </vt:lpstr>
      <vt:lpstr>PREMIO MUSICALE PER STRUMENTISTI E CANTANTI – 1^ ED. “CITTA’ DI CROSIA” – 7^ ED. “G. CARRISI” </vt:lpstr>
      <vt:lpstr>PREMIO MUSICALE PER STRUMENTISTI E CANTANTI – 1^ ED. “CITTA’ DI CROSIA” – 7^ ED. “G. CARRISI” </vt:lpstr>
      <vt:lpstr>PREMIO MUSICALE PER STRUMENTISTI E CANTANTI – 1^ ED. “CITTA’ DI CROSIA” – 7^ ED. “G. CARRISI” </vt:lpstr>
      <vt:lpstr>PREMIO MUSICALE PER STRUMENTISTI E CANTANTI – 1^ ED. “CITTA’ DI CROSIA” – 7^ ED. “G. CARRISI” </vt:lpstr>
      <vt:lpstr>PREMIO MUSICALE PER STRUMENTISTI E CANTANTI – 1^ ED. “CITTA’ DI CROSIA” – 7^ ED. “G. CARRISI” </vt:lpstr>
      <vt:lpstr>PREMIO MUSICALE  PER STRUMENTISTI E CANTANTI  1^ ED. “CITTA’ DI CROSIA”  7^ ED. “G. CARRISI”  Premiazione</vt:lpstr>
      <vt:lpstr>LA BANDA MUSICALE E IL CORO “CITTA’ DI CROSIA” diretta dal maestro Salvatore Mazzei eseguono “Va ‘ pensiero” dal “Nabucco” di Giuseppe Verdi</vt:lpstr>
      <vt:lpstr>Va, pensiero, sull'ali dorate; Va, ti posa sui clivi, sui colli,  Ove olezzano tepide e molli  L'aure dolci del suolo natal!  Del Giordano le rive saluta, Di Sïonne le torri atterrate...  Oh mia patria sì bella e perduta!  Oh membranza sì cara e fatal! </vt:lpstr>
      <vt:lpstr>Arpa d'or dei fatidici vati, Perché muta dal salice pendi?  Le memorie nel petto riaccendi,  Ci favella del tempo che fu!  O simile di Solima ai fati Traggi un suono di crudo lamento,  O t'ispiri il Signore un concento  Che ne infonda al patire virtù! </vt:lpstr>
      <vt:lpstr>Grazie a tutti  ed arrivederci  all’edizione 2012 </vt:lpstr>
    </vt:vector>
  </TitlesOfParts>
  <Company>Studio tecnico Rizzo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Ing. Francesco Rizzo</dc:creator>
  <cp:lastModifiedBy>Ing. Francesco Rizzo</cp:lastModifiedBy>
  <cp:revision>23</cp:revision>
  <dcterms:created xsi:type="dcterms:W3CDTF">2011-04-05T15:56:29Z</dcterms:created>
  <dcterms:modified xsi:type="dcterms:W3CDTF">2011-04-06T15:10:32Z</dcterms:modified>
</cp:coreProperties>
</file>